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711" r:id="rId5"/>
    <p:sldMasterId id="2147483726" r:id="rId6"/>
  </p:sldMasterIdLst>
  <p:notesMasterIdLst>
    <p:notesMasterId r:id="rId29"/>
  </p:notesMasterIdLst>
  <p:sldIdLst>
    <p:sldId id="2296" r:id="rId7"/>
    <p:sldId id="2320" r:id="rId8"/>
    <p:sldId id="2300" r:id="rId9"/>
    <p:sldId id="2302" r:id="rId10"/>
    <p:sldId id="2295" r:id="rId11"/>
    <p:sldId id="2305" r:id="rId12"/>
    <p:sldId id="2317" r:id="rId13"/>
    <p:sldId id="2321" r:id="rId14"/>
    <p:sldId id="2319" r:id="rId15"/>
    <p:sldId id="2322" r:id="rId16"/>
    <p:sldId id="2323" r:id="rId17"/>
    <p:sldId id="2324" r:id="rId18"/>
    <p:sldId id="2325" r:id="rId19"/>
    <p:sldId id="2326" r:id="rId20"/>
    <p:sldId id="2327" r:id="rId21"/>
    <p:sldId id="2328" r:id="rId22"/>
    <p:sldId id="2329" r:id="rId23"/>
    <p:sldId id="2330" r:id="rId24"/>
    <p:sldId id="2316" r:id="rId25"/>
    <p:sldId id="2331" r:id="rId26"/>
    <p:sldId id="2315" r:id="rId27"/>
    <p:sldId id="2298" r:id="rId28"/>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rt, Hans" initials="SH" lastIdx="3" clrIdx="0">
    <p:extLst>
      <p:ext uri="{19B8F6BF-5375-455C-9EA6-DF929625EA0E}">
        <p15:presenceInfo xmlns:p15="http://schemas.microsoft.com/office/powerpoint/2012/main" userId="S::jg.swart@alfa-college.nl::e1672eb1-02bd-46fb-978b-3f6b3c534a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4F81BD"/>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45B95A-A04B-4F84-BBD7-6B54EFA9ADD2}" v="5" dt="2021-09-16T11:37:08.90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96182" autoAdjust="0"/>
  </p:normalViewPr>
  <p:slideViewPr>
    <p:cSldViewPr>
      <p:cViewPr varScale="1">
        <p:scale>
          <a:sx n="83" d="100"/>
          <a:sy n="83" d="100"/>
        </p:scale>
        <p:origin x="1594" y="48"/>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71" d="100"/>
          <a:sy n="71" d="100"/>
        </p:scale>
        <p:origin x="322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rt, Hans" userId="e1672eb1-02bd-46fb-978b-3f6b3c534a56" providerId="ADAL" clId="{1C45B95A-A04B-4F84-BBD7-6B54EFA9ADD2}"/>
    <pc:docChg chg="custSel modSld sldOrd">
      <pc:chgData name="Swart, Hans" userId="e1672eb1-02bd-46fb-978b-3f6b3c534a56" providerId="ADAL" clId="{1C45B95A-A04B-4F84-BBD7-6B54EFA9ADD2}" dt="2021-09-20T06:56:08.657" v="491" actId="20577"/>
      <pc:docMkLst>
        <pc:docMk/>
      </pc:docMkLst>
      <pc:sldChg chg="modSp mod">
        <pc:chgData name="Swart, Hans" userId="e1672eb1-02bd-46fb-978b-3f6b3c534a56" providerId="ADAL" clId="{1C45B95A-A04B-4F84-BBD7-6B54EFA9ADD2}" dt="2021-09-16T11:38:06.944" v="465" actId="20577"/>
        <pc:sldMkLst>
          <pc:docMk/>
          <pc:sldMk cId="2991707016" sldId="2315"/>
        </pc:sldMkLst>
        <pc:spChg chg="mod">
          <ac:chgData name="Swart, Hans" userId="e1672eb1-02bd-46fb-978b-3f6b3c534a56" providerId="ADAL" clId="{1C45B95A-A04B-4F84-BBD7-6B54EFA9ADD2}" dt="2021-09-16T11:38:06.944" v="465" actId="20577"/>
          <ac:spMkLst>
            <pc:docMk/>
            <pc:sldMk cId="2991707016" sldId="2315"/>
            <ac:spMk id="7" creationId="{5048658C-7BD5-B04B-94A7-A61A40F8D621}"/>
          </ac:spMkLst>
        </pc:spChg>
      </pc:sldChg>
      <pc:sldChg chg="addSp delSp modSp mod">
        <pc:chgData name="Swart, Hans" userId="e1672eb1-02bd-46fb-978b-3f6b3c534a56" providerId="ADAL" clId="{1C45B95A-A04B-4F84-BBD7-6B54EFA9ADD2}" dt="2021-09-20T06:56:08.657" v="491" actId="20577"/>
        <pc:sldMkLst>
          <pc:docMk/>
          <pc:sldMk cId="1065251090" sldId="2318"/>
        </pc:sldMkLst>
        <pc:spChg chg="del mod">
          <ac:chgData name="Swart, Hans" userId="e1672eb1-02bd-46fb-978b-3f6b3c534a56" providerId="ADAL" clId="{1C45B95A-A04B-4F84-BBD7-6B54EFA9ADD2}" dt="2021-09-15T12:17:30.311" v="50" actId="478"/>
          <ac:spMkLst>
            <pc:docMk/>
            <pc:sldMk cId="1065251090" sldId="2318"/>
            <ac:spMk id="2" creationId="{00000000-0000-0000-0000-000000000000}"/>
          </ac:spMkLst>
        </pc:spChg>
        <pc:spChg chg="add del mod">
          <ac:chgData name="Swart, Hans" userId="e1672eb1-02bd-46fb-978b-3f6b3c534a56" providerId="ADAL" clId="{1C45B95A-A04B-4F84-BBD7-6B54EFA9ADD2}" dt="2021-09-15T12:16:21.513" v="31"/>
          <ac:spMkLst>
            <pc:docMk/>
            <pc:sldMk cId="1065251090" sldId="2318"/>
            <ac:spMk id="6" creationId="{DED2F415-D8A3-4371-A537-67F209E54AAB}"/>
          </ac:spMkLst>
        </pc:spChg>
        <pc:spChg chg="mod">
          <ac:chgData name="Swart, Hans" userId="e1672eb1-02bd-46fb-978b-3f6b3c534a56" providerId="ADAL" clId="{1C45B95A-A04B-4F84-BBD7-6B54EFA9ADD2}" dt="2021-09-15T12:13:55.582" v="21" actId="20577"/>
          <ac:spMkLst>
            <pc:docMk/>
            <pc:sldMk cId="1065251090" sldId="2318"/>
            <ac:spMk id="7" creationId="{5048658C-7BD5-B04B-94A7-A61A40F8D621}"/>
          </ac:spMkLst>
        </pc:spChg>
        <pc:spChg chg="add mod">
          <ac:chgData name="Swart, Hans" userId="e1672eb1-02bd-46fb-978b-3f6b3c534a56" providerId="ADAL" clId="{1C45B95A-A04B-4F84-BBD7-6B54EFA9ADD2}" dt="2021-09-20T06:56:08.657" v="491" actId="20577"/>
          <ac:spMkLst>
            <pc:docMk/>
            <pc:sldMk cId="1065251090" sldId="2318"/>
            <ac:spMk id="8" creationId="{37886BF0-3A57-4188-8325-BA279635437C}"/>
          </ac:spMkLst>
        </pc:spChg>
        <pc:picChg chg="add mod">
          <ac:chgData name="Swart, Hans" userId="e1672eb1-02bd-46fb-978b-3f6b3c534a56" providerId="ADAL" clId="{1C45B95A-A04B-4F84-BBD7-6B54EFA9ADD2}" dt="2021-09-15T12:16:38.858" v="33" actId="688"/>
          <ac:picMkLst>
            <pc:docMk/>
            <pc:sldMk cId="1065251090" sldId="2318"/>
            <ac:picMk id="4" creationId="{AC024498-680B-4490-B152-72559AA0A918}"/>
          </ac:picMkLst>
        </pc:picChg>
        <pc:picChg chg="del">
          <ac:chgData name="Swart, Hans" userId="e1672eb1-02bd-46fb-978b-3f6b3c534a56" providerId="ADAL" clId="{1C45B95A-A04B-4F84-BBD7-6B54EFA9ADD2}" dt="2021-09-15T12:14:43.739" v="23" actId="478"/>
          <ac:picMkLst>
            <pc:docMk/>
            <pc:sldMk cId="1065251090" sldId="2318"/>
            <ac:picMk id="5" creationId="{C56CB6BD-F495-4443-9AC6-9CC146477D8C}"/>
          </ac:picMkLst>
        </pc:picChg>
      </pc:sldChg>
      <pc:sldChg chg="ord">
        <pc:chgData name="Swart, Hans" userId="e1672eb1-02bd-46fb-978b-3f6b3c534a56" providerId="ADAL" clId="{1C45B95A-A04B-4F84-BBD7-6B54EFA9ADD2}" dt="2021-09-16T11:37:17.620" v="442"/>
        <pc:sldMkLst>
          <pc:docMk/>
          <pc:sldMk cId="2878022021" sldId="2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4677892-9298-410E-9657-6EAB96EFAF77}" type="datetimeFigureOut">
              <a:rPr lang="nl-NL" smtClean="0"/>
              <a:t>5-10-2021</a:t>
            </a:fld>
            <a:endParaRPr lang="nl-NL" dirty="0"/>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3147E41-779A-41F9-A5CD-BEF5A31C90D2}" type="slidenum">
              <a:rPr lang="nl-NL" smtClean="0"/>
              <a:t>‹nr.›</a:t>
            </a:fld>
            <a:endParaRPr lang="nl-NL" dirty="0"/>
          </a:p>
        </p:txBody>
      </p:sp>
    </p:spTree>
    <p:extLst>
      <p:ext uri="{BB962C8B-B14F-4D97-AF65-F5344CB8AC3E}">
        <p14:creationId xmlns:p14="http://schemas.microsoft.com/office/powerpoint/2010/main" val="121861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65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585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1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1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004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71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119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403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074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492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9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1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67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1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1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28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47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588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rgbClr val="0566AD"/>
              </a:solidFill>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7CDB-51AE-E247-9BA1-E690E1571C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7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30CD6-3140-46CE-B276-8C1CD287A8AD}"/>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B3FD7734-5993-4900-9B0A-28A1866B5BD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B1A933D-9593-446B-92DB-34EAC501C17E}"/>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5" name="Tijdelijke aanduiding voor voettekst 4">
            <a:extLst>
              <a:ext uri="{FF2B5EF4-FFF2-40B4-BE49-F238E27FC236}">
                <a16:creationId xmlns:a16="http://schemas.microsoft.com/office/drawing/2014/main" id="{EC00721C-F9E4-4FC3-B123-7BEBB483ABE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23E80C-B118-40A8-8D5D-B35270BFF252}"/>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213567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CD535-AA04-418B-9B31-7544F71BD6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0CD7E18-D86C-4DFA-A064-C1E1B8C24F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FA32682-B092-411C-A3D5-1FD19ED46E73}"/>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5" name="Tijdelijke aanduiding voor voettekst 4">
            <a:extLst>
              <a:ext uri="{FF2B5EF4-FFF2-40B4-BE49-F238E27FC236}">
                <a16:creationId xmlns:a16="http://schemas.microsoft.com/office/drawing/2014/main" id="{EE637485-01FC-4A35-BA06-3DC5ED5C3A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7FAD0E-872B-41C5-B7B2-F924F76176E3}"/>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3850529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D795CFB-E14E-44B7-A17C-F50E91B0268A}"/>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0DCA2E9-DC60-4FC5-9D83-ADF77C44467C}"/>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41422E7-C382-479B-9324-5711B5A149E8}"/>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5" name="Tijdelijke aanduiding voor voettekst 4">
            <a:extLst>
              <a:ext uri="{FF2B5EF4-FFF2-40B4-BE49-F238E27FC236}">
                <a16:creationId xmlns:a16="http://schemas.microsoft.com/office/drawing/2014/main" id="{A0E76727-AF26-40A3-BA8A-5EB0E75D4A0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46624A-BBC1-4F63-B2EE-AFF9CA355F14}"/>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1084279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8B57328-3AA9-F54E-89ED-817AB28B9F7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Tijdelijke aanduiding voor tekst 17">
            <a:extLst>
              <a:ext uri="{FF2B5EF4-FFF2-40B4-BE49-F238E27FC236}">
                <a16:creationId xmlns:a16="http://schemas.microsoft.com/office/drawing/2014/main" id="{4AF4A2B0-2BBE-2948-A9A5-DB32DB15208D}"/>
              </a:ext>
            </a:extLst>
          </p:cNvPr>
          <p:cNvSpPr>
            <a:spLocks noGrp="1"/>
          </p:cNvSpPr>
          <p:nvPr>
            <p:ph type="body" sz="quarter" idx="10" hasCustomPrompt="1"/>
          </p:nvPr>
        </p:nvSpPr>
        <p:spPr>
          <a:xfrm>
            <a:off x="574222" y="602571"/>
            <a:ext cx="7541078" cy="681945"/>
          </a:xfr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7" name="Tijdelijke aanduiding voor afbeelding 15">
            <a:extLst>
              <a:ext uri="{FF2B5EF4-FFF2-40B4-BE49-F238E27FC236}">
                <a16:creationId xmlns:a16="http://schemas.microsoft.com/office/drawing/2014/main" id="{EFB7467D-4F41-8846-BA1A-D0CAEAA51B75}"/>
              </a:ext>
            </a:extLst>
          </p:cNvPr>
          <p:cNvSpPr>
            <a:spLocks noGrp="1"/>
          </p:cNvSpPr>
          <p:nvPr>
            <p:ph type="pic" sz="quarter" idx="16" hasCustomPrompt="1"/>
          </p:nvPr>
        </p:nvSpPr>
        <p:spPr>
          <a:xfrm>
            <a:off x="574222" y="1952171"/>
            <a:ext cx="8049236" cy="3759654"/>
          </a:xfr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2" name="Tijdelijke aanduiding voor dianummer 5">
            <a:extLst>
              <a:ext uri="{FF2B5EF4-FFF2-40B4-BE49-F238E27FC236}">
                <a16:creationId xmlns:a16="http://schemas.microsoft.com/office/drawing/2014/main" id="{CAA449F9-FBA7-964F-A5E0-1AF655659C6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1259118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8B57328-3AA9-F54E-89ED-817AB28B9F7B}"/>
              </a:ext>
            </a:extLst>
          </p:cNvPr>
          <p:cNvPicPr>
            <a:picLocks noChangeAspect="1"/>
          </p:cNvPicPr>
          <p:nvPr userDrawn="1"/>
        </p:nvPicPr>
        <p:blipFill>
          <a:blip r:embed="rId2"/>
          <a:srcRect/>
          <a:stretch/>
        </p:blipFill>
        <p:spPr>
          <a:xfrm>
            <a:off x="0" y="0"/>
            <a:ext cx="9144000" cy="6858000"/>
          </a:xfrm>
          <a:prstGeom prst="rect">
            <a:avLst/>
          </a:prstGeom>
        </p:spPr>
      </p:pic>
      <p:sp>
        <p:nvSpPr>
          <p:cNvPr id="9" name="Tijdelijke aanduiding voor tekst 17">
            <a:extLst>
              <a:ext uri="{FF2B5EF4-FFF2-40B4-BE49-F238E27FC236}">
                <a16:creationId xmlns:a16="http://schemas.microsoft.com/office/drawing/2014/main" id="{4AF4A2B0-2BBE-2948-A9A5-DB32DB15208D}"/>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7" name="Tijdelijke aanduiding voor afbeelding 15">
            <a:extLst>
              <a:ext uri="{FF2B5EF4-FFF2-40B4-BE49-F238E27FC236}">
                <a16:creationId xmlns:a16="http://schemas.microsoft.com/office/drawing/2014/main" id="{EFB7467D-4F41-8846-BA1A-D0CAEAA51B75}"/>
              </a:ext>
            </a:extLst>
          </p:cNvPr>
          <p:cNvSpPr>
            <a:spLocks noGrp="1"/>
          </p:cNvSpPr>
          <p:nvPr>
            <p:ph type="pic" sz="quarter" idx="16" hasCustomPrompt="1"/>
          </p:nvPr>
        </p:nvSpPr>
        <p:spPr>
          <a:xfrm>
            <a:off x="575073" y="1952171"/>
            <a:ext cx="7993856" cy="3759654"/>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2" name="Tijdelijke aanduiding voor dianummer 5">
            <a:extLst>
              <a:ext uri="{FF2B5EF4-FFF2-40B4-BE49-F238E27FC236}">
                <a16:creationId xmlns:a16="http://schemas.microsoft.com/office/drawing/2014/main" id="{CAA449F9-FBA7-964F-A5E0-1AF655659C6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146774140"/>
      </p:ext>
    </p:extLst>
  </p:cSld>
  <p:clrMapOvr>
    <a:masterClrMapping/>
  </p:clrMapOvr>
  <p:extLst>
    <p:ext uri="{DCECCB84-F9BA-43D5-87BE-67443E8EF086}">
      <p15:sldGuideLst xmlns:p15="http://schemas.microsoft.com/office/powerpoint/2012/main">
        <p15:guide id="2" pos="483">
          <p15:clr>
            <a:srgbClr val="FBAE40"/>
          </p15:clr>
        </p15:guide>
        <p15:guide id="3" pos="719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BA2CADD-5353-6443-841A-827F94E9B6CD}"/>
              </a:ext>
            </a:extLst>
          </p:cNvPr>
          <p:cNvPicPr>
            <a:picLocks noChangeAspect="1"/>
          </p:cNvPicPr>
          <p:nvPr userDrawn="1"/>
        </p:nvPicPr>
        <p:blipFill>
          <a:blip r:embed="rId2"/>
          <a:srcRect/>
          <a:stretch/>
        </p:blipFill>
        <p:spPr>
          <a:xfrm>
            <a:off x="0" y="0"/>
            <a:ext cx="9144000" cy="6858000"/>
          </a:xfrm>
          <a:prstGeom prst="rect">
            <a:avLst/>
          </a:prstGeom>
        </p:spPr>
      </p:pic>
      <p:sp>
        <p:nvSpPr>
          <p:cNvPr id="18" name="Tijdelijke aanduiding voor tekst 17">
            <a:extLst>
              <a:ext uri="{FF2B5EF4-FFF2-40B4-BE49-F238E27FC236}">
                <a16:creationId xmlns:a16="http://schemas.microsoft.com/office/drawing/2014/main" id="{D625D3E1-F310-B04B-99C2-332E52959F10}"/>
              </a:ext>
            </a:extLst>
          </p:cNvPr>
          <p:cNvSpPr>
            <a:spLocks noGrp="1"/>
          </p:cNvSpPr>
          <p:nvPr>
            <p:ph type="body" sz="quarter" idx="10" hasCustomPrompt="1"/>
          </p:nvPr>
        </p:nvSpPr>
        <p:spPr>
          <a:xfrm>
            <a:off x="1766207" y="2235427"/>
            <a:ext cx="5600700" cy="1747293"/>
          </a:xfrm>
          <a:prstGeom prst="rect">
            <a:avLst/>
          </a:prstGeom>
        </p:spPr>
        <p:txBody>
          <a:bodyPr>
            <a:normAutofit/>
          </a:bodyPr>
          <a:lstStyle>
            <a:lvl1pPr marL="0" indent="0">
              <a:lnSpc>
                <a:spcPts val="4350"/>
              </a:lnSpc>
              <a:spcBef>
                <a:spcPts val="0"/>
              </a:spcBef>
              <a:buNone/>
              <a:defRPr lang="en-GB" sz="3900" b="1" smtClean="0">
                <a:solidFill>
                  <a:schemeClr val="bg1"/>
                </a:solidFill>
                <a:effectLst/>
              </a:defRPr>
            </a:lvl1pPr>
          </a:lstStyle>
          <a:p>
            <a:r>
              <a:rPr lang="en-GB" b="1" dirty="0" err="1">
                <a:solidFill>
                  <a:srgbClr val="FFFFFF"/>
                </a:solidFill>
                <a:effectLst/>
                <a:latin typeface="Calibri" panose="020F0502020204030204" pitchFamily="34" charset="0"/>
              </a:rPr>
              <a:t>Titelslide</a:t>
            </a:r>
            <a:r>
              <a:rPr lang="en-GB" b="1" dirty="0">
                <a:solidFill>
                  <a:srgbClr val="FFFFFF"/>
                </a:solidFill>
                <a:effectLst/>
                <a:latin typeface="Calibri" panose="020F0502020204030204" pitchFamily="34" charset="0"/>
              </a:rPr>
              <a:t> - </a:t>
            </a:r>
            <a:r>
              <a:rPr lang="en-GB" b="1" dirty="0" err="1">
                <a:solidFill>
                  <a:srgbClr val="FFFFFF"/>
                </a:solidFill>
                <a:effectLst/>
                <a:latin typeface="Calibri" panose="020F0502020204030204" pitchFamily="34" charset="0"/>
              </a:rPr>
              <a:t>titel</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kan</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evt</a:t>
            </a:r>
            <a:r>
              <a:rPr lang="en-GB" b="1" dirty="0">
                <a:solidFill>
                  <a:srgbClr val="FFFFFF"/>
                </a:solidFill>
                <a:effectLst/>
                <a:latin typeface="Calibri" panose="020F0502020204030204" pitchFamily="34" charset="0"/>
              </a:rPr>
              <a:t> over twee regels</a:t>
            </a:r>
            <a:endParaRPr lang="en-GB" dirty="0">
              <a:solidFill>
                <a:srgbClr val="FFFFFF"/>
              </a:solidFill>
              <a:effectLst/>
              <a:latin typeface="Calibri" panose="020F0502020204030204" pitchFamily="34" charset="0"/>
            </a:endParaRPr>
          </a:p>
        </p:txBody>
      </p:sp>
      <p:sp>
        <p:nvSpPr>
          <p:cNvPr id="20" name="Tijdelijke aanduiding voor tekst 17">
            <a:extLst>
              <a:ext uri="{FF2B5EF4-FFF2-40B4-BE49-F238E27FC236}">
                <a16:creationId xmlns:a16="http://schemas.microsoft.com/office/drawing/2014/main" id="{9EC428D8-91DD-224A-906F-4F789498EE9C}"/>
              </a:ext>
            </a:extLst>
          </p:cNvPr>
          <p:cNvSpPr>
            <a:spLocks noGrp="1"/>
          </p:cNvSpPr>
          <p:nvPr>
            <p:ph type="body" sz="quarter" idx="11" hasCustomPrompt="1"/>
          </p:nvPr>
        </p:nvSpPr>
        <p:spPr>
          <a:xfrm>
            <a:off x="1771650" y="4114801"/>
            <a:ext cx="5600700" cy="814841"/>
          </a:xfrm>
          <a:prstGeom prst="rect">
            <a:avLst/>
          </a:prstGeom>
        </p:spPr>
        <p:txBody>
          <a:bodyPr>
            <a:normAutofit/>
          </a:bodyPr>
          <a:lstStyle>
            <a:lvl1pPr marL="0" marR="0" indent="0" algn="l" defTabSz="685800" rtl="0" eaLnBrk="1" fontAlgn="auto" latinLnBrk="0" hangingPunct="1">
              <a:lnSpc>
                <a:spcPts val="1800"/>
              </a:lnSpc>
              <a:spcBef>
                <a:spcPts val="0"/>
              </a:spcBef>
              <a:spcAft>
                <a:spcPts val="0"/>
              </a:spcAft>
              <a:buClr>
                <a:schemeClr val="tx2"/>
              </a:buClr>
              <a:buSzPct val="110000"/>
              <a:buFont typeface="Arial" panose="020B0604020202020204" pitchFamily="34" charset="0"/>
              <a:buNone/>
              <a:tabLst/>
              <a:defRPr lang="en-GB" b="1" smtClean="0">
                <a:solidFill>
                  <a:schemeClr val="bg1"/>
                </a:solidFill>
                <a:effectLst/>
              </a:defRPr>
            </a:lvl1pPr>
          </a:lstStyle>
          <a:p>
            <a:r>
              <a:rPr lang="en-GB" b="1" dirty="0" err="1">
                <a:solidFill>
                  <a:srgbClr val="FFFFFF"/>
                </a:solidFill>
                <a:effectLst/>
                <a:latin typeface="Calibri" panose="020F0502020204030204" pitchFamily="34" charset="0"/>
              </a:rPr>
              <a:t>Hier</a:t>
            </a:r>
            <a:r>
              <a:rPr lang="en-GB" b="1" dirty="0">
                <a:solidFill>
                  <a:srgbClr val="FFFFFF"/>
                </a:solidFill>
                <a:effectLst/>
                <a:latin typeface="Calibri" panose="020F0502020204030204" pitchFamily="34" charset="0"/>
              </a:rPr>
              <a:t> is </a:t>
            </a:r>
            <a:r>
              <a:rPr lang="en-GB" b="1" dirty="0" err="1">
                <a:solidFill>
                  <a:srgbClr val="FFFFFF"/>
                </a:solidFill>
                <a:effectLst/>
                <a:latin typeface="Calibri" panose="020F0502020204030204" pitchFamily="34" charset="0"/>
              </a:rPr>
              <a:t>ruimte</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voor</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een</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ondertitel</a:t>
            </a:r>
            <a:r>
              <a:rPr lang="en-GB" b="1" dirty="0">
                <a:solidFill>
                  <a:srgbClr val="FFFFFF"/>
                </a:solidFill>
                <a:effectLst/>
                <a:latin typeface="Calibri" panose="020F0502020204030204" pitchFamily="34" charset="0"/>
              </a:rPr>
              <a:t> van 2 regels</a:t>
            </a:r>
          </a:p>
          <a:p>
            <a:r>
              <a:rPr lang="en-GB" b="1" dirty="0" err="1">
                <a:solidFill>
                  <a:srgbClr val="FFFFFF"/>
                </a:solidFill>
                <a:effectLst/>
                <a:latin typeface="Calibri" panose="020F0502020204030204" pitchFamily="34" charset="0"/>
              </a:rPr>
              <a:t>Hier</a:t>
            </a:r>
            <a:r>
              <a:rPr lang="en-GB" b="1" dirty="0">
                <a:solidFill>
                  <a:srgbClr val="FFFFFF"/>
                </a:solidFill>
                <a:effectLst/>
                <a:latin typeface="Calibri" panose="020F0502020204030204" pitchFamily="34" charset="0"/>
              </a:rPr>
              <a:t> is </a:t>
            </a:r>
            <a:r>
              <a:rPr lang="en-GB" b="1" dirty="0" err="1">
                <a:solidFill>
                  <a:srgbClr val="FFFFFF"/>
                </a:solidFill>
                <a:effectLst/>
                <a:latin typeface="Calibri" panose="020F0502020204030204" pitchFamily="34" charset="0"/>
              </a:rPr>
              <a:t>ruimte</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voor</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een</a:t>
            </a:r>
            <a:r>
              <a:rPr lang="en-GB" b="1" dirty="0">
                <a:solidFill>
                  <a:srgbClr val="FFFFFF"/>
                </a:solidFill>
                <a:effectLst/>
                <a:latin typeface="Calibri" panose="020F0502020204030204" pitchFamily="34" charset="0"/>
              </a:rPr>
              <a:t> </a:t>
            </a:r>
            <a:r>
              <a:rPr lang="en-GB" b="1" dirty="0" err="1">
                <a:solidFill>
                  <a:srgbClr val="FFFFFF"/>
                </a:solidFill>
                <a:effectLst/>
                <a:latin typeface="Calibri" panose="020F0502020204030204" pitchFamily="34" charset="0"/>
              </a:rPr>
              <a:t>ondertitel</a:t>
            </a:r>
            <a:r>
              <a:rPr lang="en-GB" b="1" dirty="0">
                <a:solidFill>
                  <a:srgbClr val="FFFFFF"/>
                </a:solidFill>
                <a:effectLst/>
                <a:latin typeface="Calibri" panose="020F0502020204030204" pitchFamily="34" charset="0"/>
              </a:rPr>
              <a:t> van 2 regels</a:t>
            </a:r>
          </a:p>
        </p:txBody>
      </p:sp>
    </p:spTree>
    <p:extLst>
      <p:ext uri="{BB962C8B-B14F-4D97-AF65-F5344CB8AC3E}">
        <p14:creationId xmlns:p14="http://schemas.microsoft.com/office/powerpoint/2010/main" val="3196297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Object(en)">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C9AF174-8A78-F44A-BFED-AD568DF1C540}"/>
              </a:ext>
            </a:extLst>
          </p:cNvPr>
          <p:cNvPicPr>
            <a:picLocks noChangeAspect="1"/>
          </p:cNvPicPr>
          <p:nvPr userDrawn="1"/>
        </p:nvPicPr>
        <p:blipFill>
          <a:blip r:embed="rId2"/>
          <a:srcRect/>
          <a:stretch/>
        </p:blipFill>
        <p:spPr>
          <a:xfrm>
            <a:off x="0" y="0"/>
            <a:ext cx="9144000" cy="6858000"/>
          </a:xfrm>
          <a:prstGeom prst="rect">
            <a:avLst/>
          </a:prstGeom>
        </p:spPr>
      </p:pic>
      <p:sp>
        <p:nvSpPr>
          <p:cNvPr id="11" name="Tijdelijke aanduiding voor tekst 17">
            <a:extLst>
              <a:ext uri="{FF2B5EF4-FFF2-40B4-BE49-F238E27FC236}">
                <a16:creationId xmlns:a16="http://schemas.microsoft.com/office/drawing/2014/main" id="{93AEBBDA-6645-4948-9A2F-67B73FB9CA9F}"/>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12" name="Tijdelijke aanduiding voor tekst 17">
            <a:extLst>
              <a:ext uri="{FF2B5EF4-FFF2-40B4-BE49-F238E27FC236}">
                <a16:creationId xmlns:a16="http://schemas.microsoft.com/office/drawing/2014/main" id="{1B33C32D-718C-EE48-AF52-752BD1027DF7}"/>
              </a:ext>
            </a:extLst>
          </p:cNvPr>
          <p:cNvSpPr>
            <a:spLocks noGrp="1"/>
          </p:cNvSpPr>
          <p:nvPr>
            <p:ph type="body" sz="quarter" idx="13" hasCustomPrompt="1"/>
          </p:nvPr>
        </p:nvSpPr>
        <p:spPr>
          <a:xfrm>
            <a:off x="575073" y="1887086"/>
            <a:ext cx="3915965" cy="449715"/>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950" b="1" i="0">
                <a:solidFill>
                  <a:schemeClr val="tx2"/>
                </a:solidFill>
                <a:latin typeface="Calibri" panose="020F0502020204030204" pitchFamily="34" charset="0"/>
                <a:cs typeface="Calibri" panose="020F0502020204030204" pitchFamily="34" charset="0"/>
              </a:defRPr>
            </a:lvl1pPr>
          </a:lstStyle>
          <a:p>
            <a:pPr lvl="0"/>
            <a:r>
              <a:rPr lang="nl-NL" dirty="0"/>
              <a:t>Voorbeeld Kop</a:t>
            </a:r>
          </a:p>
        </p:txBody>
      </p:sp>
      <p:sp>
        <p:nvSpPr>
          <p:cNvPr id="13" name="Tijdelijke aanduiding voor tekst 17">
            <a:extLst>
              <a:ext uri="{FF2B5EF4-FFF2-40B4-BE49-F238E27FC236}">
                <a16:creationId xmlns:a16="http://schemas.microsoft.com/office/drawing/2014/main" id="{9AED9B85-BF3D-B245-9FC0-8B6F5E420868}"/>
              </a:ext>
            </a:extLst>
          </p:cNvPr>
          <p:cNvSpPr>
            <a:spLocks noGrp="1"/>
          </p:cNvSpPr>
          <p:nvPr>
            <p:ph type="body" sz="quarter" idx="14" hasCustomPrompt="1"/>
          </p:nvPr>
        </p:nvSpPr>
        <p:spPr>
          <a:xfrm>
            <a:off x="575073" y="2547258"/>
            <a:ext cx="3915965" cy="392113"/>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b="0" i="1">
                <a:solidFill>
                  <a:schemeClr val="tx2"/>
                </a:solidFill>
                <a:latin typeface="Calibri" panose="020F0502020204030204" pitchFamily="34" charset="0"/>
                <a:cs typeface="Calibri" panose="020F0502020204030204" pitchFamily="34" charset="0"/>
              </a:defRPr>
            </a:lvl1pPr>
          </a:lstStyle>
          <a:p>
            <a:pPr lvl="0"/>
            <a:r>
              <a:rPr lang="nl-NL" dirty="0"/>
              <a:t>Voorbeeld </a:t>
            </a:r>
            <a:r>
              <a:rPr lang="nl-NL" dirty="0" err="1"/>
              <a:t>Subkop</a:t>
            </a:r>
            <a:endParaRPr lang="nl-NL" dirty="0"/>
          </a:p>
        </p:txBody>
      </p:sp>
      <p:sp>
        <p:nvSpPr>
          <p:cNvPr id="14" name="Tijdelijke aanduiding voor tekst 17">
            <a:extLst>
              <a:ext uri="{FF2B5EF4-FFF2-40B4-BE49-F238E27FC236}">
                <a16:creationId xmlns:a16="http://schemas.microsoft.com/office/drawing/2014/main" id="{377D86E5-2949-BE4F-97BF-487BD22CF7FA}"/>
              </a:ext>
            </a:extLst>
          </p:cNvPr>
          <p:cNvSpPr>
            <a:spLocks noGrp="1"/>
          </p:cNvSpPr>
          <p:nvPr>
            <p:ph type="body" sz="quarter" idx="15" hasCustomPrompt="1"/>
          </p:nvPr>
        </p:nvSpPr>
        <p:spPr>
          <a:xfrm>
            <a:off x="575073" y="2931886"/>
            <a:ext cx="3915965" cy="2779939"/>
          </a:xfrm>
          <a:prstGeom prst="rect">
            <a:avLst/>
          </a:prstGeom>
        </p:spPr>
        <p:txBody>
          <a:bodyPr wrap="square" lIns="90000" tIns="0" rIns="90000" bIns="46800">
            <a:noAutofit/>
          </a:bodyPr>
          <a:lstStyle>
            <a:lvl1pPr marL="169069" marR="0" indent="-169069" algn="l" defTabSz="415800" rtl="0" eaLnBrk="1" fontAlgn="auto" latinLnBrk="0" hangingPunct="1">
              <a:lnSpc>
                <a:spcPct val="100000"/>
              </a:lnSpc>
              <a:spcBef>
                <a:spcPts val="0"/>
              </a:spcBef>
              <a:spcAft>
                <a:spcPts val="105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stStyle>
          <a:p>
            <a:r>
              <a:rPr lang="en-GB" dirty="0" err="1">
                <a:effectLst/>
                <a:latin typeface="Calibri" panose="020F0502020204030204" pitchFamily="34" charset="0"/>
              </a:rPr>
              <a:t>Voorbeeld</a:t>
            </a:r>
            <a:r>
              <a:rPr lang="en-GB" dirty="0">
                <a:effectLst/>
                <a:latin typeface="Calibri" panose="020F0502020204030204" pitchFamily="34" charset="0"/>
              </a:rPr>
              <a:t> </a:t>
            </a:r>
            <a:r>
              <a:rPr lang="en-GB" dirty="0" err="1">
                <a:effectLst/>
                <a:latin typeface="Calibri" panose="020F0502020204030204" pitchFamily="34" charset="0"/>
              </a:rPr>
              <a:t>Opsomming</a:t>
            </a:r>
            <a:r>
              <a:rPr lang="en-GB" dirty="0">
                <a:effectLst/>
                <a:latin typeface="Calibri" panose="020F0502020204030204" pitchFamily="34" charset="0"/>
              </a:rPr>
              <a:t> met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a:t>
            </a:r>
          </a:p>
          <a:p>
            <a:r>
              <a:rPr lang="en-GB" dirty="0" err="1">
                <a:effectLst/>
                <a:latin typeface="Calibri" panose="020F0502020204030204" pitchFamily="34" charset="0"/>
              </a:rPr>
              <a:t>Voorbeeld</a:t>
            </a:r>
            <a:r>
              <a:rPr lang="en-GB" dirty="0">
                <a:effectLst/>
                <a:latin typeface="Calibri" panose="020F0502020204030204" pitchFamily="34" charset="0"/>
              </a:rPr>
              <a:t> </a:t>
            </a:r>
            <a:r>
              <a:rPr lang="en-GB" dirty="0" err="1">
                <a:effectLst/>
                <a:latin typeface="Calibri" panose="020F0502020204030204" pitchFamily="34" charset="0"/>
              </a:rPr>
              <a:t>Opsomming</a:t>
            </a:r>
            <a:r>
              <a:rPr lang="en-GB" dirty="0">
                <a:effectLst/>
                <a:latin typeface="Calibri" panose="020F0502020204030204" pitchFamily="34" charset="0"/>
              </a:rPr>
              <a:t> met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a:t>
            </a:r>
          </a:p>
        </p:txBody>
      </p:sp>
      <p:sp>
        <p:nvSpPr>
          <p:cNvPr id="16" name="Tijdelijke aanduiding voor afbeelding 15">
            <a:extLst>
              <a:ext uri="{FF2B5EF4-FFF2-40B4-BE49-F238E27FC236}">
                <a16:creationId xmlns:a16="http://schemas.microsoft.com/office/drawing/2014/main" id="{09340A3E-E746-B44F-905C-B2E871672B8E}"/>
              </a:ext>
            </a:extLst>
          </p:cNvPr>
          <p:cNvSpPr>
            <a:spLocks noGrp="1"/>
          </p:cNvSpPr>
          <p:nvPr>
            <p:ph type="pic" sz="quarter" idx="16" hasCustomPrompt="1"/>
          </p:nvPr>
        </p:nvSpPr>
        <p:spPr>
          <a:xfrm>
            <a:off x="4652963" y="1952171"/>
            <a:ext cx="3915965" cy="3759654"/>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5" name="Tijdelijke aanduiding voor dianummer 5">
            <a:extLst>
              <a:ext uri="{FF2B5EF4-FFF2-40B4-BE49-F238E27FC236}">
                <a16:creationId xmlns:a16="http://schemas.microsoft.com/office/drawing/2014/main" id="{7081669E-9432-434D-8B3B-E7AF1E58B1E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12672513"/>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guide id="3" pos="3772">
          <p15:clr>
            <a:srgbClr val="FBAE40"/>
          </p15:clr>
        </p15:guide>
        <p15:guide id="4" pos="39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C9AF174-8A78-F44A-BFED-AD568DF1C540}"/>
              </a:ext>
            </a:extLst>
          </p:cNvPr>
          <p:cNvPicPr>
            <a:picLocks noChangeAspect="1"/>
          </p:cNvPicPr>
          <p:nvPr userDrawn="1"/>
        </p:nvPicPr>
        <p:blipFill>
          <a:blip r:embed="rId2"/>
          <a:srcRect/>
          <a:stretch/>
        </p:blipFill>
        <p:spPr>
          <a:xfrm>
            <a:off x="0" y="0"/>
            <a:ext cx="9144000" cy="6858000"/>
          </a:xfrm>
          <a:prstGeom prst="rect">
            <a:avLst/>
          </a:prstGeom>
        </p:spPr>
      </p:pic>
      <p:sp>
        <p:nvSpPr>
          <p:cNvPr id="11" name="Tijdelijke aanduiding voor tekst 17">
            <a:extLst>
              <a:ext uri="{FF2B5EF4-FFF2-40B4-BE49-F238E27FC236}">
                <a16:creationId xmlns:a16="http://schemas.microsoft.com/office/drawing/2014/main" id="{93AEBBDA-6645-4948-9A2F-67B73FB9CA9F}"/>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12" name="Tijdelijke aanduiding voor tekst 17">
            <a:extLst>
              <a:ext uri="{FF2B5EF4-FFF2-40B4-BE49-F238E27FC236}">
                <a16:creationId xmlns:a16="http://schemas.microsoft.com/office/drawing/2014/main" id="{1B33C32D-718C-EE48-AF52-752BD1027DF7}"/>
              </a:ext>
            </a:extLst>
          </p:cNvPr>
          <p:cNvSpPr>
            <a:spLocks noGrp="1"/>
          </p:cNvSpPr>
          <p:nvPr>
            <p:ph type="body" sz="quarter" idx="13" hasCustomPrompt="1"/>
          </p:nvPr>
        </p:nvSpPr>
        <p:spPr>
          <a:xfrm>
            <a:off x="575073" y="1887086"/>
            <a:ext cx="7993856" cy="449715"/>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950" b="1" i="0">
                <a:solidFill>
                  <a:schemeClr val="tx2"/>
                </a:solidFill>
                <a:latin typeface="Calibri" panose="020F0502020204030204" pitchFamily="34" charset="0"/>
                <a:cs typeface="Calibri" panose="020F0502020204030204" pitchFamily="34" charset="0"/>
              </a:defRPr>
            </a:lvl1pPr>
          </a:lstStyle>
          <a:p>
            <a:pPr lvl="0"/>
            <a:r>
              <a:rPr lang="nl-NL" dirty="0"/>
              <a:t>Voorbeeld Kop</a:t>
            </a:r>
          </a:p>
        </p:txBody>
      </p:sp>
      <p:sp>
        <p:nvSpPr>
          <p:cNvPr id="13" name="Tijdelijke aanduiding voor tekst 17">
            <a:extLst>
              <a:ext uri="{FF2B5EF4-FFF2-40B4-BE49-F238E27FC236}">
                <a16:creationId xmlns:a16="http://schemas.microsoft.com/office/drawing/2014/main" id="{9AED9B85-BF3D-B245-9FC0-8B6F5E420868}"/>
              </a:ext>
            </a:extLst>
          </p:cNvPr>
          <p:cNvSpPr>
            <a:spLocks noGrp="1"/>
          </p:cNvSpPr>
          <p:nvPr>
            <p:ph type="body" sz="quarter" idx="14" hasCustomPrompt="1"/>
          </p:nvPr>
        </p:nvSpPr>
        <p:spPr>
          <a:xfrm>
            <a:off x="575073" y="2547258"/>
            <a:ext cx="7993856" cy="392113"/>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b="0" i="1">
                <a:solidFill>
                  <a:schemeClr val="tx2"/>
                </a:solidFill>
                <a:latin typeface="Calibri" panose="020F0502020204030204" pitchFamily="34" charset="0"/>
                <a:cs typeface="Calibri" panose="020F0502020204030204" pitchFamily="34" charset="0"/>
              </a:defRPr>
            </a:lvl1pPr>
          </a:lstStyle>
          <a:p>
            <a:pPr lvl="0"/>
            <a:r>
              <a:rPr lang="nl-NL" dirty="0"/>
              <a:t>Voorbeeld </a:t>
            </a:r>
            <a:r>
              <a:rPr lang="nl-NL" dirty="0" err="1"/>
              <a:t>Subkop</a:t>
            </a:r>
            <a:endParaRPr lang="nl-NL" dirty="0"/>
          </a:p>
        </p:txBody>
      </p:sp>
      <p:sp>
        <p:nvSpPr>
          <p:cNvPr id="15" name="Tijdelijke aanduiding voor dianummer 5">
            <a:extLst>
              <a:ext uri="{FF2B5EF4-FFF2-40B4-BE49-F238E27FC236}">
                <a16:creationId xmlns:a16="http://schemas.microsoft.com/office/drawing/2014/main" id="{7081669E-9432-434D-8B3B-E7AF1E58B1E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
        <p:nvSpPr>
          <p:cNvPr id="3" name="Text Placeholder 2">
            <a:extLst>
              <a:ext uri="{FF2B5EF4-FFF2-40B4-BE49-F238E27FC236}">
                <a16:creationId xmlns:a16="http://schemas.microsoft.com/office/drawing/2014/main" id="{050F3FAD-AB7E-B64F-83EE-4245481099C4}"/>
              </a:ext>
            </a:extLst>
          </p:cNvPr>
          <p:cNvSpPr>
            <a:spLocks noGrp="1"/>
          </p:cNvSpPr>
          <p:nvPr>
            <p:ph type="body" sz="quarter" idx="16" hasCustomPrompt="1"/>
          </p:nvPr>
        </p:nvSpPr>
        <p:spPr>
          <a:xfrm>
            <a:off x="575073" y="2889676"/>
            <a:ext cx="7993856" cy="2944595"/>
          </a:xfrm>
          <a:prstGeom prst="rect">
            <a:avLst/>
          </a:prstGeom>
        </p:spPr>
        <p:txBody>
          <a:bodyPr/>
          <a:lstStyle>
            <a:lvl1pPr marL="169069" marR="0" indent="-169069" algn="l" defTabSz="415800" rtl="0" eaLnBrk="1" fontAlgn="auto" latinLnBrk="0" hangingPunct="1">
              <a:lnSpc>
                <a:spcPct val="100000"/>
              </a:lnSpc>
              <a:spcBef>
                <a:spcPts val="0"/>
              </a:spcBef>
              <a:spcAft>
                <a:spcPts val="1050"/>
              </a:spcAft>
              <a:buClr>
                <a:schemeClr val="tx2"/>
              </a:buClr>
              <a:buSzPct val="110000"/>
              <a:buFont typeface="Arial" panose="020B0604020202020204" pitchFamily="34" charset="0"/>
              <a:buChar char="•"/>
              <a:tabLst/>
              <a:defRPr/>
            </a:lvl1pPr>
          </a:lstStyle>
          <a:p>
            <a:r>
              <a:rPr lang="en-GB" dirty="0" err="1">
                <a:effectLst/>
                <a:latin typeface="Calibri" panose="020F0502020204030204" pitchFamily="34" charset="0"/>
              </a:rPr>
              <a:t>Voorbeeld</a:t>
            </a:r>
            <a:r>
              <a:rPr lang="en-GB" dirty="0">
                <a:effectLst/>
                <a:latin typeface="Calibri" panose="020F0502020204030204" pitchFamily="34" charset="0"/>
              </a:rPr>
              <a:t> </a:t>
            </a:r>
            <a:r>
              <a:rPr lang="en-GB" dirty="0" err="1">
                <a:effectLst/>
                <a:latin typeface="Calibri" panose="020F0502020204030204" pitchFamily="34" charset="0"/>
              </a:rPr>
              <a:t>Opsomming</a:t>
            </a:r>
            <a:r>
              <a:rPr lang="en-GB" dirty="0">
                <a:effectLst/>
                <a:latin typeface="Calibri" panose="020F0502020204030204" pitchFamily="34" charset="0"/>
              </a:rPr>
              <a:t> met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 </a:t>
            </a:r>
            <a:r>
              <a:rPr lang="en-GB" dirty="0" err="1">
                <a:effectLst/>
                <a:latin typeface="Calibri" panose="020F0502020204030204" pitchFamily="34" charset="0"/>
              </a:rPr>
              <a:t>meerdere</a:t>
            </a:r>
            <a:r>
              <a:rPr lang="en-GB" dirty="0">
                <a:effectLst/>
                <a:latin typeface="Calibri" panose="020F0502020204030204" pitchFamily="34" charset="0"/>
              </a:rPr>
              <a:t> regels</a:t>
            </a:r>
          </a:p>
        </p:txBody>
      </p:sp>
    </p:spTree>
    <p:extLst>
      <p:ext uri="{BB962C8B-B14F-4D97-AF65-F5344CB8AC3E}">
        <p14:creationId xmlns:p14="http://schemas.microsoft.com/office/powerpoint/2010/main" val="81872094"/>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8B57328-3AA9-F54E-89ED-817AB28B9F7B}"/>
              </a:ext>
            </a:extLst>
          </p:cNvPr>
          <p:cNvPicPr>
            <a:picLocks noChangeAspect="1"/>
          </p:cNvPicPr>
          <p:nvPr userDrawn="1"/>
        </p:nvPicPr>
        <p:blipFill>
          <a:blip r:embed="rId2"/>
          <a:srcRect/>
          <a:stretch/>
        </p:blipFill>
        <p:spPr>
          <a:xfrm>
            <a:off x="0" y="0"/>
            <a:ext cx="9144000" cy="6858000"/>
          </a:xfrm>
          <a:prstGeom prst="rect">
            <a:avLst/>
          </a:prstGeom>
        </p:spPr>
      </p:pic>
      <p:sp>
        <p:nvSpPr>
          <p:cNvPr id="9" name="Tijdelijke aanduiding voor tekst 17">
            <a:extLst>
              <a:ext uri="{FF2B5EF4-FFF2-40B4-BE49-F238E27FC236}">
                <a16:creationId xmlns:a16="http://schemas.microsoft.com/office/drawing/2014/main" id="{4AF4A2B0-2BBE-2948-A9A5-DB32DB15208D}"/>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7" name="Tijdelijke aanduiding voor afbeelding 15">
            <a:extLst>
              <a:ext uri="{FF2B5EF4-FFF2-40B4-BE49-F238E27FC236}">
                <a16:creationId xmlns:a16="http://schemas.microsoft.com/office/drawing/2014/main" id="{EFB7467D-4F41-8846-BA1A-D0CAEAA51B75}"/>
              </a:ext>
            </a:extLst>
          </p:cNvPr>
          <p:cNvSpPr>
            <a:spLocks noGrp="1"/>
          </p:cNvSpPr>
          <p:nvPr>
            <p:ph type="pic" sz="quarter" idx="16" hasCustomPrompt="1"/>
          </p:nvPr>
        </p:nvSpPr>
        <p:spPr>
          <a:xfrm>
            <a:off x="575073" y="1952171"/>
            <a:ext cx="7993856" cy="3759654"/>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2" name="Tijdelijke aanduiding voor dianummer 5">
            <a:extLst>
              <a:ext uri="{FF2B5EF4-FFF2-40B4-BE49-F238E27FC236}">
                <a16:creationId xmlns:a16="http://schemas.microsoft.com/office/drawing/2014/main" id="{CAA449F9-FBA7-964F-A5E0-1AF655659C6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3462990137"/>
      </p:ext>
    </p:extLst>
  </p:cSld>
  <p:clrMapOvr>
    <a:masterClrMapping/>
  </p:clrMapOvr>
  <p:extLst>
    <p:ext uri="{DCECCB84-F9BA-43D5-87BE-67443E8EF086}">
      <p15:sldGuideLst xmlns:p15="http://schemas.microsoft.com/office/powerpoint/2012/main">
        <p15:guide id="2" pos="483">
          <p15:clr>
            <a:srgbClr val="FBAE40"/>
          </p15:clr>
        </p15:guide>
        <p15:guide id="3" pos="71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e titel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0E371BE-8EBA-D548-B86B-245475B46C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Tijdelijke aanduiding voor tekst 17">
            <a:extLst>
              <a:ext uri="{FF2B5EF4-FFF2-40B4-BE49-F238E27FC236}">
                <a16:creationId xmlns:a16="http://schemas.microsoft.com/office/drawing/2014/main" id="{26638489-2010-2946-9F88-71AFDA214547}"/>
              </a:ext>
            </a:extLst>
          </p:cNvPr>
          <p:cNvSpPr>
            <a:spLocks noGrp="1"/>
          </p:cNvSpPr>
          <p:nvPr>
            <p:ph type="body" sz="quarter" idx="10" hasCustomPrompt="1"/>
          </p:nvPr>
        </p:nvSpPr>
        <p:spPr>
          <a:xfrm>
            <a:off x="1007269" y="1847851"/>
            <a:ext cx="6928247" cy="735693"/>
          </a:xfrm>
          <a:prstGeom prst="rect">
            <a:avLst/>
          </a:prstGeom>
        </p:spPr>
        <p:txBody>
          <a:bodyPr>
            <a:normAutofit/>
          </a:bodyPr>
          <a:lstStyle>
            <a:lvl1pPr marL="0" indent="0">
              <a:buNone/>
              <a:defRPr sz="3900" b="1" i="0">
                <a:solidFill>
                  <a:schemeClr val="bg1"/>
                </a:solidFill>
                <a:latin typeface="Calibri" panose="020F0502020204030204" pitchFamily="34" charset="0"/>
                <a:cs typeface="Calibri" panose="020F0502020204030204" pitchFamily="34" charset="0"/>
              </a:defRPr>
            </a:lvl1pPr>
          </a:lstStyle>
          <a:p>
            <a:pPr lvl="0"/>
            <a:r>
              <a:rPr lang="nl-NL" dirty="0"/>
              <a:t>Sectiekop</a:t>
            </a:r>
          </a:p>
        </p:txBody>
      </p:sp>
      <p:sp>
        <p:nvSpPr>
          <p:cNvPr id="5" name="Tijdelijke aanduiding voor tekst 4">
            <a:extLst>
              <a:ext uri="{FF2B5EF4-FFF2-40B4-BE49-F238E27FC236}">
                <a16:creationId xmlns:a16="http://schemas.microsoft.com/office/drawing/2014/main" id="{CBE03233-4AE4-6540-AC95-BA4831F1FCCE}"/>
              </a:ext>
            </a:extLst>
          </p:cNvPr>
          <p:cNvSpPr>
            <a:spLocks noGrp="1"/>
          </p:cNvSpPr>
          <p:nvPr>
            <p:ph type="body" sz="quarter" idx="12" hasCustomPrompt="1"/>
          </p:nvPr>
        </p:nvSpPr>
        <p:spPr>
          <a:xfrm>
            <a:off x="1007269" y="2597606"/>
            <a:ext cx="6928247" cy="1001713"/>
          </a:xfrm>
          <a:prstGeom prst="rect">
            <a:avLst/>
          </a:prstGeom>
        </p:spPr>
        <p:txBody>
          <a:bodyPr>
            <a:normAutofit/>
          </a:bodyPr>
          <a:lstStyle>
            <a:lvl1pPr marL="0" indent="0">
              <a:buNone/>
              <a:defRPr lang="nl-NL" sz="3900" b="1" i="0" kern="1200" dirty="0">
                <a:solidFill>
                  <a:schemeClr val="bg1"/>
                </a:solidFill>
                <a:latin typeface="Calibri" panose="020F0502020204030204" pitchFamily="34" charset="0"/>
                <a:ea typeface="+mn-ea"/>
                <a:cs typeface="Calibri" panose="020F0502020204030204" pitchFamily="34" charset="0"/>
              </a:defRPr>
            </a:lvl1pPr>
          </a:lstStyle>
          <a:p>
            <a:pPr lvl="0"/>
            <a:r>
              <a:rPr lang="nl-NL" sz="3900" b="1" i="0" kern="1200" dirty="0">
                <a:solidFill>
                  <a:schemeClr val="bg1"/>
                </a:solidFill>
                <a:latin typeface="Calibri" panose="020F0502020204030204" pitchFamily="34" charset="0"/>
                <a:ea typeface="+mn-ea"/>
                <a:cs typeface="Calibri" panose="020F0502020204030204" pitchFamily="34" charset="0"/>
              </a:rPr>
              <a:t>Titel</a:t>
            </a:r>
            <a:endParaRPr lang="nl-NL" dirty="0"/>
          </a:p>
        </p:txBody>
      </p:sp>
      <p:sp>
        <p:nvSpPr>
          <p:cNvPr id="3" name="Text Placeholder 2">
            <a:extLst>
              <a:ext uri="{FF2B5EF4-FFF2-40B4-BE49-F238E27FC236}">
                <a16:creationId xmlns:a16="http://schemas.microsoft.com/office/drawing/2014/main" id="{D12F5DFF-9161-3A41-8541-419795EE88D9}"/>
              </a:ext>
            </a:extLst>
          </p:cNvPr>
          <p:cNvSpPr>
            <a:spLocks noGrp="1"/>
          </p:cNvSpPr>
          <p:nvPr>
            <p:ph type="body" sz="quarter" idx="13" hasCustomPrompt="1"/>
          </p:nvPr>
        </p:nvSpPr>
        <p:spPr>
          <a:xfrm>
            <a:off x="1007269" y="4131384"/>
            <a:ext cx="6928247" cy="1049765"/>
          </a:xfrm>
          <a:prstGeom prst="rect">
            <a:avLst/>
          </a:prstGeom>
        </p:spPr>
        <p:txBody>
          <a:bodyPr/>
          <a:lstStyle>
            <a:lvl1pPr>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Hier</a:t>
            </a:r>
            <a:r>
              <a:rPr lang="en-GB" dirty="0"/>
              <a:t> is </a:t>
            </a:r>
            <a:r>
              <a:rPr lang="en-GB" dirty="0" err="1"/>
              <a:t>ruimte</a:t>
            </a:r>
            <a:r>
              <a:rPr lang="en-GB" dirty="0"/>
              <a:t> </a:t>
            </a:r>
            <a:r>
              <a:rPr lang="en-GB" dirty="0" err="1"/>
              <a:t>voor</a:t>
            </a:r>
            <a:r>
              <a:rPr lang="en-GB" dirty="0"/>
              <a:t> </a:t>
            </a:r>
            <a:r>
              <a:rPr lang="en-GB" dirty="0" err="1"/>
              <a:t>een</a:t>
            </a:r>
            <a:r>
              <a:rPr lang="en-GB" dirty="0"/>
              <a:t> </a:t>
            </a:r>
            <a:r>
              <a:rPr lang="en-GB" dirty="0" err="1"/>
              <a:t>ondertitel</a:t>
            </a:r>
            <a:r>
              <a:rPr lang="en-GB" dirty="0"/>
              <a:t> van </a:t>
            </a:r>
            <a:r>
              <a:rPr lang="en-GB" dirty="0" err="1"/>
              <a:t>meerdere</a:t>
            </a:r>
            <a:r>
              <a:rPr lang="en-GB" dirty="0"/>
              <a:t> regels</a:t>
            </a:r>
            <a:endParaRPr lang="en-NL" dirty="0"/>
          </a:p>
        </p:txBody>
      </p:sp>
    </p:spTree>
    <p:extLst>
      <p:ext uri="{BB962C8B-B14F-4D97-AF65-F5344CB8AC3E}">
        <p14:creationId xmlns:p14="http://schemas.microsoft.com/office/powerpoint/2010/main" val="2363911369"/>
      </p:ext>
    </p:extLst>
  </p:cSld>
  <p:clrMapOvr>
    <a:masterClrMapping/>
  </p:clrMapOvr>
  <p:extLst>
    <p:ext uri="{DCECCB84-F9BA-43D5-87BE-67443E8EF086}">
      <p15:sldGuideLst xmlns:p15="http://schemas.microsoft.com/office/powerpoint/2012/main">
        <p15:guide id="1" pos="84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7BB42B0-CE3F-C844-B74B-9A0C9B0964D9}"/>
              </a:ext>
            </a:extLst>
          </p:cNvPr>
          <p:cNvPicPr>
            <a:picLocks noChangeAspect="1"/>
          </p:cNvPicPr>
          <p:nvPr userDrawn="1"/>
        </p:nvPicPr>
        <p:blipFill>
          <a:blip r:embed="rId2"/>
          <a:srcRect/>
          <a:stretch/>
        </p:blipFill>
        <p:spPr>
          <a:xfrm>
            <a:off x="0" y="0"/>
            <a:ext cx="9144000" cy="6858000"/>
          </a:xfrm>
          <a:prstGeom prst="rect">
            <a:avLst/>
          </a:prstGeom>
        </p:spPr>
      </p:pic>
      <p:sp>
        <p:nvSpPr>
          <p:cNvPr id="14" name="Tijdelijke aanduiding voor tekst 17">
            <a:extLst>
              <a:ext uri="{FF2B5EF4-FFF2-40B4-BE49-F238E27FC236}">
                <a16:creationId xmlns:a16="http://schemas.microsoft.com/office/drawing/2014/main" id="{D51EED49-711C-2B47-A2E3-2F9C021A2981}"/>
              </a:ext>
            </a:extLst>
          </p:cNvPr>
          <p:cNvSpPr>
            <a:spLocks noGrp="1"/>
          </p:cNvSpPr>
          <p:nvPr>
            <p:ph type="body" sz="quarter" idx="10" hasCustomPrompt="1"/>
          </p:nvPr>
        </p:nvSpPr>
        <p:spPr>
          <a:xfrm>
            <a:off x="574222" y="602571"/>
            <a:ext cx="7541078"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15" name="Tijdelijke aanduiding voor tekst 17">
            <a:extLst>
              <a:ext uri="{FF2B5EF4-FFF2-40B4-BE49-F238E27FC236}">
                <a16:creationId xmlns:a16="http://schemas.microsoft.com/office/drawing/2014/main" id="{D42C0712-7DF4-4948-A2BC-BB0A9FC2B035}"/>
              </a:ext>
            </a:extLst>
          </p:cNvPr>
          <p:cNvSpPr>
            <a:spLocks noGrp="1"/>
          </p:cNvSpPr>
          <p:nvPr>
            <p:ph type="body" sz="quarter" idx="14" hasCustomPrompt="1"/>
          </p:nvPr>
        </p:nvSpPr>
        <p:spPr>
          <a:xfrm>
            <a:off x="574220" y="1857268"/>
            <a:ext cx="3916818" cy="3824740"/>
          </a:xfrm>
          <a:prstGeom prst="rect">
            <a:avLst/>
          </a:prstGeom>
        </p:spPr>
        <p:txBody>
          <a:bodyPr tIns="0">
            <a:noAutofit/>
          </a:bodyPr>
          <a:lstStyle>
            <a:lvl1pPr marL="0" marR="0" indent="0" algn="l" defTabSz="685800" rtl="0" eaLnBrk="1" fontAlgn="auto" latinLnBrk="0" hangingPunct="1">
              <a:lnSpc>
                <a:spcPts val="2100"/>
              </a:lnSpc>
              <a:spcBef>
                <a:spcPts val="0"/>
              </a:spcBef>
              <a:spcAft>
                <a:spcPts val="0"/>
              </a:spcAft>
              <a:buClrTx/>
              <a:buSzTx/>
              <a:buFont typeface="Arial" panose="020B0604020202020204" pitchFamily="34" charset="0"/>
              <a:buNone/>
              <a:tabLst/>
              <a:defRPr lang="nl-NL" b="1" smtClean="0">
                <a:solidFill>
                  <a:srgbClr val="0065AE"/>
                </a:solidFill>
                <a:effectLst/>
              </a:defRPr>
            </a:lvl1pPr>
          </a:lstStyle>
          <a:p>
            <a:r>
              <a:rPr lang="nl-NL" b="1" dirty="0">
                <a:solidFill>
                  <a:srgbClr val="0065AE"/>
                </a:solidFill>
                <a:effectLst/>
                <a:latin typeface="Calibri" panose="020F0502020204030204" pitchFamily="34" charset="0"/>
              </a:rPr>
              <a:t>Inleidende tekst Inleidende tekst Inleidende tekst Inleidende tekst Inleidende tekst Inleidende tekst Inleidende tekst Inleidende tekst</a:t>
            </a:r>
            <a:endParaRPr lang="nl-NL" dirty="0">
              <a:solidFill>
                <a:srgbClr val="0065AE"/>
              </a:solidFill>
              <a:effectLst/>
              <a:latin typeface="Calibri" panose="020F0502020204030204" pitchFamily="34" charset="0"/>
            </a:endParaRPr>
          </a:p>
        </p:txBody>
      </p:sp>
      <p:sp>
        <p:nvSpPr>
          <p:cNvPr id="16" name="Tijdelijke aanduiding voor tekst 17">
            <a:extLst>
              <a:ext uri="{FF2B5EF4-FFF2-40B4-BE49-F238E27FC236}">
                <a16:creationId xmlns:a16="http://schemas.microsoft.com/office/drawing/2014/main" id="{9FAC258C-4F81-2D44-9E79-64F1A24D4ACC}"/>
              </a:ext>
            </a:extLst>
          </p:cNvPr>
          <p:cNvSpPr>
            <a:spLocks noGrp="1"/>
          </p:cNvSpPr>
          <p:nvPr>
            <p:ph type="body" sz="quarter" idx="15" hasCustomPrompt="1"/>
          </p:nvPr>
        </p:nvSpPr>
        <p:spPr>
          <a:xfrm>
            <a:off x="4652963" y="1887086"/>
            <a:ext cx="3915966" cy="3824740"/>
          </a:xfrm>
          <a:prstGeom prst="rect">
            <a:avLst/>
          </a:prstGeom>
        </p:spPr>
        <p:txBody>
          <a:bodyPr wrap="square" lIns="90000" rIns="90000">
            <a:noAutofit/>
          </a:bodyPr>
          <a:lstStyle>
            <a:lvl1pPr marL="135731" marR="0" indent="-135731" algn="l" defTabSz="415800" rtl="0" eaLnBrk="1" fontAlgn="auto" latinLnBrk="0" hangingPunct="1">
              <a:lnSpc>
                <a:spcPct val="100000"/>
              </a:lnSpc>
              <a:spcBef>
                <a:spcPts val="0"/>
              </a:spcBef>
              <a:spcAft>
                <a:spcPts val="105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stStyle>
          <a:p>
            <a:r>
              <a:rPr lang="nl-NL" dirty="0">
                <a:effectLst/>
                <a:latin typeface="Calibri" panose="020F0502020204030204" pitchFamily="34" charset="0"/>
              </a:rPr>
              <a:t>Voorbeeld Opsomming met meerdere regels meerdere regels meerdere regels</a:t>
            </a:r>
          </a:p>
          <a:p>
            <a:r>
              <a:rPr lang="nl-NL" dirty="0">
                <a:effectLst/>
                <a:latin typeface="Calibri" panose="020F0502020204030204" pitchFamily="34" charset="0"/>
              </a:rPr>
              <a:t>Voorbeeld Opsomming met meerdere regels meerdere regels meerdere regels</a:t>
            </a:r>
          </a:p>
          <a:p>
            <a:r>
              <a:rPr lang="nl-NL" dirty="0">
                <a:effectLst/>
                <a:latin typeface="Calibri" panose="020F0502020204030204" pitchFamily="34" charset="0"/>
              </a:rPr>
              <a:t>Voorbeeld Opsomming met meerdere regels meerdere regels meerdere regels</a:t>
            </a:r>
          </a:p>
        </p:txBody>
      </p:sp>
      <p:sp>
        <p:nvSpPr>
          <p:cNvPr id="18" name="Tijdelijke aanduiding voor dianummer 5">
            <a:extLst>
              <a:ext uri="{FF2B5EF4-FFF2-40B4-BE49-F238E27FC236}">
                <a16:creationId xmlns:a16="http://schemas.microsoft.com/office/drawing/2014/main" id="{2159872A-858B-D445-97B9-E463E298AB06}"/>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2977677096"/>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guide id="3" pos="3772">
          <p15:clr>
            <a:srgbClr val="FBAE40"/>
          </p15:clr>
        </p15:guide>
        <p15:guide id="4" pos="39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B88EE-13DA-4F56-95EB-8FD6334E7A9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60E8585-5BED-4C62-8896-80DD2F4AE58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F141E4-9F25-49FC-8E22-DD99E46217C9}"/>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5" name="Tijdelijke aanduiding voor voettekst 4">
            <a:extLst>
              <a:ext uri="{FF2B5EF4-FFF2-40B4-BE49-F238E27FC236}">
                <a16:creationId xmlns:a16="http://schemas.microsoft.com/office/drawing/2014/main" id="{9056E525-0A27-4A72-A7A1-CBA485F1AD3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288BD1-2775-4B4E-A0CA-66F97BA75D3C}"/>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1198155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elijking (objecten)">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C110A26-83D0-FE47-8284-99B9A4D59E50}"/>
              </a:ext>
            </a:extLst>
          </p:cNvPr>
          <p:cNvPicPr>
            <a:picLocks noChangeAspect="1"/>
          </p:cNvPicPr>
          <p:nvPr userDrawn="1"/>
        </p:nvPicPr>
        <p:blipFill>
          <a:blip r:embed="rId2"/>
          <a:srcRect/>
          <a:stretch/>
        </p:blipFill>
        <p:spPr>
          <a:xfrm>
            <a:off x="0" y="0"/>
            <a:ext cx="9144000" cy="6858000"/>
          </a:xfrm>
          <a:prstGeom prst="rect">
            <a:avLst/>
          </a:prstGeom>
        </p:spPr>
      </p:pic>
      <p:sp>
        <p:nvSpPr>
          <p:cNvPr id="5" name="Tijdelijke aanduiding voor tekst 17">
            <a:extLst>
              <a:ext uri="{FF2B5EF4-FFF2-40B4-BE49-F238E27FC236}">
                <a16:creationId xmlns:a16="http://schemas.microsoft.com/office/drawing/2014/main" id="{BCE7B781-58BC-1343-A2D5-BCF2C73F3667}"/>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7" name="Tijdelijke aanduiding voor dianummer 5">
            <a:extLst>
              <a:ext uri="{FF2B5EF4-FFF2-40B4-BE49-F238E27FC236}">
                <a16:creationId xmlns:a16="http://schemas.microsoft.com/office/drawing/2014/main" id="{8B93E2DF-C183-5C4F-BFE6-54003A9255E0}"/>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
        <p:nvSpPr>
          <p:cNvPr id="8" name="Tijdelijke aanduiding voor afbeelding 15">
            <a:extLst>
              <a:ext uri="{FF2B5EF4-FFF2-40B4-BE49-F238E27FC236}">
                <a16:creationId xmlns:a16="http://schemas.microsoft.com/office/drawing/2014/main" id="{ABB77E7B-2411-B949-AB8A-8A9794A6D648}"/>
              </a:ext>
            </a:extLst>
          </p:cNvPr>
          <p:cNvSpPr>
            <a:spLocks noGrp="1"/>
          </p:cNvSpPr>
          <p:nvPr>
            <p:ph type="pic" sz="quarter" idx="17" hasCustomPrompt="1"/>
          </p:nvPr>
        </p:nvSpPr>
        <p:spPr>
          <a:xfrm>
            <a:off x="574221" y="1887085"/>
            <a:ext cx="3916817" cy="3759654"/>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1" name="Tijdelijke aanduiding voor afbeelding 15">
            <a:extLst>
              <a:ext uri="{FF2B5EF4-FFF2-40B4-BE49-F238E27FC236}">
                <a16:creationId xmlns:a16="http://schemas.microsoft.com/office/drawing/2014/main" id="{F3EDDA5D-63EB-BD4B-A34E-C16AF3F06BD2}"/>
              </a:ext>
            </a:extLst>
          </p:cNvPr>
          <p:cNvSpPr>
            <a:spLocks noGrp="1"/>
          </p:cNvSpPr>
          <p:nvPr>
            <p:ph type="pic" sz="quarter" idx="18" hasCustomPrompt="1"/>
          </p:nvPr>
        </p:nvSpPr>
        <p:spPr>
          <a:xfrm>
            <a:off x="4652962" y="1887085"/>
            <a:ext cx="3915967" cy="3759654"/>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Tree>
    <p:extLst>
      <p:ext uri="{BB962C8B-B14F-4D97-AF65-F5344CB8AC3E}">
        <p14:creationId xmlns:p14="http://schemas.microsoft.com/office/powerpoint/2010/main" val="2587846100"/>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guide id="3" pos="3772">
          <p15:clr>
            <a:srgbClr val="FBAE40"/>
          </p15:clr>
        </p15:guide>
        <p15:guide id="4" pos="39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gelijking (teks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7BB42B0-CE3F-C844-B74B-9A0C9B0964D9}"/>
              </a:ext>
            </a:extLst>
          </p:cNvPr>
          <p:cNvPicPr>
            <a:picLocks noChangeAspect="1"/>
          </p:cNvPicPr>
          <p:nvPr userDrawn="1"/>
        </p:nvPicPr>
        <p:blipFill>
          <a:blip r:embed="rId2"/>
          <a:srcRect/>
          <a:stretch/>
        </p:blipFill>
        <p:spPr>
          <a:xfrm>
            <a:off x="0" y="0"/>
            <a:ext cx="9144000" cy="6858000"/>
          </a:xfrm>
          <a:prstGeom prst="rect">
            <a:avLst/>
          </a:prstGeom>
        </p:spPr>
      </p:pic>
      <p:sp>
        <p:nvSpPr>
          <p:cNvPr id="5" name="Tijdelijke aanduiding voor tekst 17">
            <a:extLst>
              <a:ext uri="{FF2B5EF4-FFF2-40B4-BE49-F238E27FC236}">
                <a16:creationId xmlns:a16="http://schemas.microsoft.com/office/drawing/2014/main" id="{D81D7D99-2CB1-4648-B30B-4ECC6844A57C}"/>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6" name="Tijdelijke aanduiding voor dianummer 5">
            <a:extLst>
              <a:ext uri="{FF2B5EF4-FFF2-40B4-BE49-F238E27FC236}">
                <a16:creationId xmlns:a16="http://schemas.microsoft.com/office/drawing/2014/main" id="{4D60569F-D0D9-8A4C-9EB2-1DEB7368A715}"/>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
        <p:nvSpPr>
          <p:cNvPr id="9" name="Tijdelijke aanduiding voor tekst 17">
            <a:extLst>
              <a:ext uri="{FF2B5EF4-FFF2-40B4-BE49-F238E27FC236}">
                <a16:creationId xmlns:a16="http://schemas.microsoft.com/office/drawing/2014/main" id="{75D1165C-FDB7-8C46-BB27-5D4CCCDF7EC7}"/>
              </a:ext>
            </a:extLst>
          </p:cNvPr>
          <p:cNvSpPr>
            <a:spLocks noGrp="1"/>
          </p:cNvSpPr>
          <p:nvPr>
            <p:ph type="body" sz="quarter" idx="15" hasCustomPrompt="1"/>
          </p:nvPr>
        </p:nvSpPr>
        <p:spPr>
          <a:xfrm>
            <a:off x="4652963" y="1887086"/>
            <a:ext cx="3915966" cy="3824740"/>
          </a:xfrm>
          <a:prstGeom prst="rect">
            <a:avLst/>
          </a:prstGeom>
        </p:spPr>
        <p:txBody>
          <a:bodyPr wrap="square" lIns="90000" rIns="90000">
            <a:noAutofit/>
          </a:bodyPr>
          <a:lstStyle>
            <a:lvl1pPr marL="135731" marR="0" indent="-135731" algn="l" defTabSz="415800" rtl="0" eaLnBrk="1" fontAlgn="auto" latinLnBrk="0" hangingPunct="1">
              <a:lnSpc>
                <a:spcPct val="100000"/>
              </a:lnSpc>
              <a:spcBef>
                <a:spcPts val="0"/>
              </a:spcBef>
              <a:spcAft>
                <a:spcPts val="105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vl2pPr marL="135731" indent="135731">
              <a:buFont typeface="System Font Regular"/>
              <a:buChar char="-"/>
              <a:tabLst/>
              <a:defRPr/>
            </a:lvl2pPr>
          </a:lstStyle>
          <a:p>
            <a:pPr marL="135731" marR="0" lvl="0" indent="-135731" algn="l" defTabSz="415800" rtl="0" eaLnBrk="1" fontAlgn="auto" latinLnBrk="0" hangingPunct="1">
              <a:lnSpc>
                <a:spcPct val="100000"/>
              </a:lnSpc>
              <a:spcBef>
                <a:spcPts val="0"/>
              </a:spcBef>
              <a:spcAft>
                <a:spcPts val="1050"/>
              </a:spcAft>
              <a:buClr>
                <a:schemeClr val="tx2"/>
              </a:buClr>
              <a:buSzPct val="110000"/>
              <a:buFont typeface="Arial" panose="020B0604020202020204" pitchFamily="34" charset="0"/>
              <a:buChar char="•"/>
              <a:tabLst/>
              <a:defRPr/>
            </a:pPr>
            <a:r>
              <a:rPr lang="nl-NL" dirty="0">
                <a:effectLst/>
                <a:latin typeface="Calibri" panose="020F0502020204030204" pitchFamily="34" charset="0"/>
              </a:rPr>
              <a:t>Voorbeeld Opsomming met meerdere regels meerdere regels meerdere </a:t>
            </a:r>
            <a:r>
              <a:rPr lang="en-GB" dirty="0">
                <a:effectLst/>
                <a:latin typeface="Calibri" panose="020F0502020204030204" pitchFamily="34" charset="0"/>
              </a:rPr>
              <a:t>regels </a:t>
            </a:r>
            <a:r>
              <a:rPr lang="en-GB" dirty="0" err="1">
                <a:effectLst/>
                <a:latin typeface="Calibri" panose="020F0502020204030204" pitchFamily="34" charset="0"/>
              </a:rPr>
              <a:t>meerdere</a:t>
            </a:r>
            <a:r>
              <a:rPr lang="en-GB" dirty="0">
                <a:effectLst/>
                <a:latin typeface="Calibri" panose="020F0502020204030204" pitchFamily="34" charset="0"/>
              </a:rPr>
              <a:t> regels </a:t>
            </a:r>
          </a:p>
          <a:p>
            <a:pPr marL="135731" marR="0" lvl="0" indent="-135731" algn="l" defTabSz="415800" rtl="0" eaLnBrk="1" fontAlgn="auto" latinLnBrk="0" hangingPunct="1">
              <a:lnSpc>
                <a:spcPct val="100000"/>
              </a:lnSpc>
              <a:spcBef>
                <a:spcPts val="0"/>
              </a:spcBef>
              <a:spcAft>
                <a:spcPts val="1050"/>
              </a:spcAft>
              <a:buClr>
                <a:schemeClr val="tx2"/>
              </a:buClr>
              <a:buSzPct val="110000"/>
              <a:buFont typeface="Arial" panose="020B0604020202020204" pitchFamily="34" charset="0"/>
              <a:buChar char="•"/>
              <a:tabLst/>
              <a:defRPr/>
            </a:pPr>
            <a:r>
              <a:rPr lang="nl-NL" dirty="0">
                <a:effectLst/>
                <a:latin typeface="Calibri" panose="020F0502020204030204" pitchFamily="34" charset="0"/>
              </a:rPr>
              <a:t>Voorbeeld Opsomming met meerdere regels meerdere regels meerdere </a:t>
            </a:r>
            <a:r>
              <a:rPr lang="en-GB" dirty="0">
                <a:effectLst/>
                <a:latin typeface="Calibri" panose="020F0502020204030204" pitchFamily="34" charset="0"/>
              </a:rPr>
              <a:t>regels </a:t>
            </a:r>
            <a:r>
              <a:rPr lang="en-GB" dirty="0" err="1">
                <a:effectLst/>
                <a:latin typeface="Calibri" panose="020F0502020204030204" pitchFamily="34" charset="0"/>
              </a:rPr>
              <a:t>meerdere</a:t>
            </a:r>
            <a:r>
              <a:rPr lang="en-GB" dirty="0">
                <a:effectLst/>
                <a:latin typeface="Calibri" panose="020F0502020204030204" pitchFamily="34" charset="0"/>
              </a:rPr>
              <a:t> regels</a:t>
            </a:r>
          </a:p>
        </p:txBody>
      </p:sp>
      <p:sp>
        <p:nvSpPr>
          <p:cNvPr id="15" name="Text Placeholder 14">
            <a:extLst>
              <a:ext uri="{FF2B5EF4-FFF2-40B4-BE49-F238E27FC236}">
                <a16:creationId xmlns:a16="http://schemas.microsoft.com/office/drawing/2014/main" id="{BA1A862D-E5A6-A041-BF1C-6BB7972E25F0}"/>
              </a:ext>
            </a:extLst>
          </p:cNvPr>
          <p:cNvSpPr>
            <a:spLocks noGrp="1"/>
          </p:cNvSpPr>
          <p:nvPr>
            <p:ph type="body" sz="quarter" idx="18" hasCustomPrompt="1"/>
          </p:nvPr>
        </p:nvSpPr>
        <p:spPr>
          <a:xfrm>
            <a:off x="575072" y="1887085"/>
            <a:ext cx="3915967" cy="3824740"/>
          </a:xfrm>
          <a:prstGeom prst="rect">
            <a:avLst/>
          </a:prstGeom>
        </p:spPr>
        <p:txBody>
          <a:bodyPr/>
          <a:lstStyle>
            <a:lvl1pPr>
              <a:lnSpc>
                <a:spcPct val="100000"/>
              </a:lnSpc>
              <a:spcAft>
                <a:spcPts val="450"/>
              </a:spcAft>
              <a:defRPr/>
            </a:lvl1pPr>
            <a:lvl2pPr>
              <a:lnSpc>
                <a:spcPct val="100000"/>
              </a:lnSpc>
              <a:spcBef>
                <a:spcPts val="0"/>
              </a:spcBef>
              <a:spcAft>
                <a:spcPts val="450"/>
              </a:spcAft>
              <a:defRPr/>
            </a:lvl2pPr>
          </a:lstStyle>
          <a:p>
            <a:pPr lvl="0"/>
            <a:r>
              <a:rPr lang="en-GB" dirty="0" err="1"/>
              <a:t>Voorbeeld</a:t>
            </a:r>
            <a:r>
              <a:rPr lang="en-GB" dirty="0"/>
              <a:t> </a:t>
            </a:r>
            <a:r>
              <a:rPr lang="en-GB" dirty="0" err="1"/>
              <a:t>Opsomming</a:t>
            </a:r>
            <a:r>
              <a:rPr lang="en-GB" dirty="0"/>
              <a:t> met </a:t>
            </a:r>
            <a:r>
              <a:rPr lang="en-GB" dirty="0" err="1"/>
              <a:t>meerdere</a:t>
            </a:r>
            <a:r>
              <a:rPr lang="en-GB" dirty="0"/>
              <a:t> regels </a:t>
            </a:r>
            <a:r>
              <a:rPr lang="en-GB" dirty="0" err="1"/>
              <a:t>meerdere</a:t>
            </a:r>
            <a:r>
              <a:rPr lang="en-GB" dirty="0"/>
              <a:t> regels </a:t>
            </a:r>
            <a:r>
              <a:rPr lang="en-GB" dirty="0" err="1"/>
              <a:t>meerdere</a:t>
            </a:r>
            <a:r>
              <a:rPr lang="en-GB" dirty="0"/>
              <a:t> regels </a:t>
            </a:r>
            <a:r>
              <a:rPr lang="en-GB" dirty="0" err="1"/>
              <a:t>meerdere</a:t>
            </a:r>
            <a:r>
              <a:rPr lang="en-GB" dirty="0"/>
              <a:t> regels </a:t>
            </a:r>
            <a:r>
              <a:rPr lang="en-GB" dirty="0" err="1"/>
              <a:t>meerdere</a:t>
            </a:r>
            <a:r>
              <a:rPr lang="en-GB" dirty="0"/>
              <a:t> regels</a:t>
            </a:r>
          </a:p>
          <a:p>
            <a:pPr lvl="1"/>
            <a:r>
              <a:rPr lang="en-GB" dirty="0" err="1"/>
              <a:t>Voorbeeld</a:t>
            </a:r>
            <a:r>
              <a:rPr lang="en-GB" dirty="0"/>
              <a:t> </a:t>
            </a:r>
            <a:r>
              <a:rPr lang="en-GB" dirty="0" err="1"/>
              <a:t>Opsomming</a:t>
            </a:r>
            <a:r>
              <a:rPr lang="en-GB" dirty="0"/>
              <a:t> 2e </a:t>
            </a:r>
            <a:r>
              <a:rPr lang="en-GB" dirty="0" err="1"/>
              <a:t>niveau</a:t>
            </a:r>
            <a:endParaRPr lang="en-GB" dirty="0"/>
          </a:p>
          <a:p>
            <a:pPr lvl="1"/>
            <a:r>
              <a:rPr lang="en-GB" dirty="0" err="1"/>
              <a:t>Voorbeeld</a:t>
            </a:r>
            <a:r>
              <a:rPr lang="en-GB" dirty="0"/>
              <a:t> </a:t>
            </a:r>
            <a:r>
              <a:rPr lang="en-GB" dirty="0" err="1"/>
              <a:t>Opsomming</a:t>
            </a:r>
            <a:r>
              <a:rPr lang="en-GB" dirty="0"/>
              <a:t> 2e </a:t>
            </a:r>
            <a:r>
              <a:rPr lang="en-GB" dirty="0" err="1"/>
              <a:t>niveau</a:t>
            </a:r>
            <a:endParaRPr lang="en-GB" dirty="0"/>
          </a:p>
          <a:p>
            <a:pPr lvl="1"/>
            <a:r>
              <a:rPr lang="en-GB" dirty="0" err="1"/>
              <a:t>Voorbeeld</a:t>
            </a:r>
            <a:r>
              <a:rPr lang="en-GB" dirty="0"/>
              <a:t> </a:t>
            </a:r>
            <a:r>
              <a:rPr lang="en-GB" dirty="0" err="1"/>
              <a:t>Opsomming</a:t>
            </a:r>
            <a:r>
              <a:rPr lang="en-GB" dirty="0"/>
              <a:t> 2e </a:t>
            </a:r>
            <a:r>
              <a:rPr lang="en-GB" dirty="0" err="1"/>
              <a:t>niveau</a:t>
            </a:r>
            <a:endParaRPr lang="en-NL" dirty="0"/>
          </a:p>
        </p:txBody>
      </p:sp>
    </p:spTree>
    <p:extLst>
      <p:ext uri="{BB962C8B-B14F-4D97-AF65-F5344CB8AC3E}">
        <p14:creationId xmlns:p14="http://schemas.microsoft.com/office/powerpoint/2010/main" val="642806614"/>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guide id="3" pos="3908">
          <p15:clr>
            <a:srgbClr val="FBAE40"/>
          </p15:clr>
        </p15:guide>
        <p15:guide id="4" pos="37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oot object">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B82F307-0AA8-1749-A539-E59EF501DE15}"/>
              </a:ext>
            </a:extLst>
          </p:cNvPr>
          <p:cNvPicPr>
            <a:picLocks noChangeAspect="1"/>
          </p:cNvPicPr>
          <p:nvPr userDrawn="1"/>
        </p:nvPicPr>
        <p:blipFill>
          <a:blip r:embed="rId2"/>
          <a:srcRect/>
          <a:stretch/>
        </p:blipFill>
        <p:spPr>
          <a:xfrm>
            <a:off x="0" y="0"/>
            <a:ext cx="9144000" cy="6858000"/>
          </a:xfrm>
          <a:prstGeom prst="rect">
            <a:avLst/>
          </a:prstGeom>
        </p:spPr>
      </p:pic>
      <p:sp>
        <p:nvSpPr>
          <p:cNvPr id="4" name="Tijdelijke aanduiding voor afbeelding 15">
            <a:extLst>
              <a:ext uri="{FF2B5EF4-FFF2-40B4-BE49-F238E27FC236}">
                <a16:creationId xmlns:a16="http://schemas.microsoft.com/office/drawing/2014/main" id="{6037DDE7-CF64-9C48-A9FB-487FA6A6DE51}"/>
              </a:ext>
            </a:extLst>
          </p:cNvPr>
          <p:cNvSpPr>
            <a:spLocks noGrp="1"/>
          </p:cNvSpPr>
          <p:nvPr>
            <p:ph type="pic" sz="quarter" idx="17" hasCustomPrompt="1"/>
          </p:nvPr>
        </p:nvSpPr>
        <p:spPr>
          <a:xfrm>
            <a:off x="575072" y="711677"/>
            <a:ext cx="7981100" cy="5434647"/>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5" name="Tijdelijke aanduiding voor dianummer 5">
            <a:extLst>
              <a:ext uri="{FF2B5EF4-FFF2-40B4-BE49-F238E27FC236}">
                <a16:creationId xmlns:a16="http://schemas.microsoft.com/office/drawing/2014/main" id="{899E2479-5BA7-1E42-816D-3CFB964118F9}"/>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631362057"/>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bject met bijschrift">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7B75754-7D96-4347-BF90-7C201223C5FF}"/>
              </a:ext>
            </a:extLst>
          </p:cNvPr>
          <p:cNvPicPr>
            <a:picLocks noChangeAspect="1"/>
          </p:cNvPicPr>
          <p:nvPr userDrawn="1"/>
        </p:nvPicPr>
        <p:blipFill>
          <a:blip r:embed="rId2"/>
          <a:srcRect/>
          <a:stretch/>
        </p:blipFill>
        <p:spPr>
          <a:xfrm>
            <a:off x="0" y="0"/>
            <a:ext cx="9144000" cy="6858000"/>
          </a:xfrm>
          <a:prstGeom prst="rect">
            <a:avLst/>
          </a:prstGeom>
        </p:spPr>
      </p:pic>
      <p:sp>
        <p:nvSpPr>
          <p:cNvPr id="5" name="Tijdelijke aanduiding voor tekst 17">
            <a:extLst>
              <a:ext uri="{FF2B5EF4-FFF2-40B4-BE49-F238E27FC236}">
                <a16:creationId xmlns:a16="http://schemas.microsoft.com/office/drawing/2014/main" id="{3D6A245F-87D1-6847-9D7E-0FCB66A89081}"/>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de titel van de slide</a:t>
            </a:r>
          </a:p>
        </p:txBody>
      </p:sp>
      <p:sp>
        <p:nvSpPr>
          <p:cNvPr id="6" name="Tijdelijke aanduiding voor tekst 17">
            <a:extLst>
              <a:ext uri="{FF2B5EF4-FFF2-40B4-BE49-F238E27FC236}">
                <a16:creationId xmlns:a16="http://schemas.microsoft.com/office/drawing/2014/main" id="{D28F1C40-190F-EB47-909E-98DD0E72E16D}"/>
              </a:ext>
            </a:extLst>
          </p:cNvPr>
          <p:cNvSpPr>
            <a:spLocks noGrp="1"/>
          </p:cNvSpPr>
          <p:nvPr>
            <p:ph type="body" sz="quarter" idx="15" hasCustomPrompt="1"/>
          </p:nvPr>
        </p:nvSpPr>
        <p:spPr>
          <a:xfrm>
            <a:off x="5946865" y="1887086"/>
            <a:ext cx="2622062" cy="3824740"/>
          </a:xfrm>
          <a:prstGeom prst="rect">
            <a:avLst/>
          </a:prstGeom>
        </p:spPr>
        <p:txBody>
          <a:bodyPr wrap="square" lIns="90000" rIns="90000">
            <a:noAutofit/>
          </a:bodyPr>
          <a:lstStyle>
            <a:lvl1pPr marL="135731" marR="0" indent="-135731"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stStyle>
          <a:p>
            <a:r>
              <a:rPr lang="en-GB" dirty="0" err="1">
                <a:effectLst/>
                <a:latin typeface="Calibri" panose="020F0502020204030204" pitchFamily="34" charset="0"/>
              </a:rPr>
              <a:t>Voorbeeld</a:t>
            </a:r>
            <a:r>
              <a:rPr lang="en-GB" dirty="0">
                <a:effectLst/>
                <a:latin typeface="Calibri" panose="020F0502020204030204" pitchFamily="34" charset="0"/>
              </a:rPr>
              <a:t> </a:t>
            </a:r>
            <a:r>
              <a:rPr lang="en-GB" dirty="0" err="1">
                <a:effectLst/>
                <a:latin typeface="Calibri" panose="020F0502020204030204" pitchFamily="34" charset="0"/>
              </a:rPr>
              <a:t>Opsomming</a:t>
            </a:r>
            <a:endParaRPr lang="en-GB" dirty="0">
              <a:effectLst/>
              <a:latin typeface="Calibri" panose="020F0502020204030204" pitchFamily="34" charset="0"/>
            </a:endParaRPr>
          </a:p>
          <a:p>
            <a:r>
              <a:rPr lang="en-GB" dirty="0" err="1">
                <a:effectLst/>
                <a:latin typeface="Calibri" panose="020F0502020204030204" pitchFamily="34" charset="0"/>
              </a:rPr>
              <a:t>Voorbeeld</a:t>
            </a:r>
            <a:r>
              <a:rPr lang="en-GB" dirty="0">
                <a:effectLst/>
                <a:latin typeface="Calibri" panose="020F0502020204030204" pitchFamily="34" charset="0"/>
              </a:rPr>
              <a:t> </a:t>
            </a:r>
            <a:r>
              <a:rPr lang="en-GB" dirty="0" err="1">
                <a:effectLst/>
                <a:latin typeface="Calibri" panose="020F0502020204030204" pitchFamily="34" charset="0"/>
              </a:rPr>
              <a:t>Opsomming</a:t>
            </a:r>
            <a:endParaRPr lang="en-GB" dirty="0">
              <a:effectLst/>
              <a:latin typeface="Calibri" panose="020F0502020204030204" pitchFamily="34" charset="0"/>
            </a:endParaRPr>
          </a:p>
          <a:p>
            <a:r>
              <a:rPr lang="en-GB" dirty="0" err="1">
                <a:effectLst/>
                <a:latin typeface="Calibri" panose="020F0502020204030204" pitchFamily="34" charset="0"/>
              </a:rPr>
              <a:t>Voorbeeld</a:t>
            </a:r>
            <a:r>
              <a:rPr lang="en-GB" dirty="0">
                <a:effectLst/>
                <a:latin typeface="Calibri" panose="020F0502020204030204" pitchFamily="34" charset="0"/>
              </a:rPr>
              <a:t> </a:t>
            </a:r>
            <a:r>
              <a:rPr lang="en-GB" dirty="0" err="1">
                <a:effectLst/>
                <a:latin typeface="Calibri" panose="020F0502020204030204" pitchFamily="34" charset="0"/>
              </a:rPr>
              <a:t>Opsomming</a:t>
            </a:r>
            <a:endParaRPr lang="en-GB" dirty="0">
              <a:effectLst/>
              <a:latin typeface="Calibri" panose="020F0502020204030204" pitchFamily="34" charset="0"/>
            </a:endParaRPr>
          </a:p>
          <a:p>
            <a:pPr marL="135731" marR="0" lvl="0" indent="-135731"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en-GB" dirty="0" err="1">
                <a:effectLst/>
                <a:latin typeface="Calibri" panose="020F0502020204030204" pitchFamily="34" charset="0"/>
              </a:rPr>
              <a:t>Voorbeeld</a:t>
            </a:r>
            <a:r>
              <a:rPr lang="en-GB" dirty="0">
                <a:effectLst/>
                <a:latin typeface="Calibri" panose="020F0502020204030204" pitchFamily="34" charset="0"/>
              </a:rPr>
              <a:t> </a:t>
            </a:r>
            <a:r>
              <a:rPr lang="en-GB" dirty="0" err="1">
                <a:effectLst/>
                <a:latin typeface="Calibri" panose="020F0502020204030204" pitchFamily="34" charset="0"/>
              </a:rPr>
              <a:t>Opsomming</a:t>
            </a:r>
            <a:endParaRPr lang="en-GB" dirty="0">
              <a:effectLst/>
              <a:latin typeface="Calibri" panose="020F0502020204030204" pitchFamily="34" charset="0"/>
            </a:endParaRPr>
          </a:p>
          <a:p>
            <a:endParaRPr lang="en-GB" dirty="0">
              <a:effectLst/>
              <a:latin typeface="Calibri" panose="020F0502020204030204" pitchFamily="34" charset="0"/>
            </a:endParaRPr>
          </a:p>
        </p:txBody>
      </p:sp>
      <p:sp>
        <p:nvSpPr>
          <p:cNvPr id="7" name="Tijdelijke aanduiding voor dianummer 5">
            <a:extLst>
              <a:ext uri="{FF2B5EF4-FFF2-40B4-BE49-F238E27FC236}">
                <a16:creationId xmlns:a16="http://schemas.microsoft.com/office/drawing/2014/main" id="{1D08591A-3435-B944-A724-821F5F403773}"/>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
        <p:nvSpPr>
          <p:cNvPr id="9" name="Tijdelijke aanduiding voor afbeelding 15">
            <a:extLst>
              <a:ext uri="{FF2B5EF4-FFF2-40B4-BE49-F238E27FC236}">
                <a16:creationId xmlns:a16="http://schemas.microsoft.com/office/drawing/2014/main" id="{3BFBA9EB-08CA-C347-B2EF-969C5E04599D}"/>
              </a:ext>
            </a:extLst>
          </p:cNvPr>
          <p:cNvSpPr>
            <a:spLocks noGrp="1"/>
          </p:cNvSpPr>
          <p:nvPr>
            <p:ph type="pic" sz="quarter" idx="17" hasCustomPrompt="1"/>
          </p:nvPr>
        </p:nvSpPr>
        <p:spPr>
          <a:xfrm>
            <a:off x="575073" y="1887085"/>
            <a:ext cx="5244430" cy="3759654"/>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Tree>
    <p:extLst>
      <p:ext uri="{BB962C8B-B14F-4D97-AF65-F5344CB8AC3E}">
        <p14:creationId xmlns:p14="http://schemas.microsoft.com/office/powerpoint/2010/main" val="121006476"/>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Voor afsluitende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C9AF174-8A78-F44A-BFED-AD568DF1C540}"/>
              </a:ext>
            </a:extLst>
          </p:cNvPr>
          <p:cNvPicPr>
            <a:picLocks noChangeAspect="1"/>
          </p:cNvPicPr>
          <p:nvPr userDrawn="1"/>
        </p:nvPicPr>
        <p:blipFill>
          <a:blip r:embed="rId2"/>
          <a:srcRect/>
          <a:stretch/>
        </p:blipFill>
        <p:spPr>
          <a:xfrm>
            <a:off x="0" y="0"/>
            <a:ext cx="9144000" cy="6858000"/>
          </a:xfrm>
          <a:prstGeom prst="rect">
            <a:avLst/>
          </a:prstGeom>
        </p:spPr>
      </p:pic>
      <p:sp>
        <p:nvSpPr>
          <p:cNvPr id="11" name="Tijdelijke aanduiding voor tekst 17">
            <a:extLst>
              <a:ext uri="{FF2B5EF4-FFF2-40B4-BE49-F238E27FC236}">
                <a16:creationId xmlns:a16="http://schemas.microsoft.com/office/drawing/2014/main" id="{93AEBBDA-6645-4948-9A2F-67B73FB9CA9F}"/>
              </a:ext>
            </a:extLst>
          </p:cNvPr>
          <p:cNvSpPr>
            <a:spLocks noGrp="1"/>
          </p:cNvSpPr>
          <p:nvPr>
            <p:ph type="body" sz="quarter" idx="10" hasCustomPrompt="1"/>
          </p:nvPr>
        </p:nvSpPr>
        <p:spPr>
          <a:xfrm>
            <a:off x="575072" y="602571"/>
            <a:ext cx="7540227" cy="681945"/>
          </a:xfrm>
          <a:prstGeom prst="rect">
            <a:avLst/>
          </a:prstGeo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Contact</a:t>
            </a:r>
          </a:p>
        </p:txBody>
      </p:sp>
      <p:sp>
        <p:nvSpPr>
          <p:cNvPr id="12" name="Tijdelijke aanduiding voor tekst 17">
            <a:extLst>
              <a:ext uri="{FF2B5EF4-FFF2-40B4-BE49-F238E27FC236}">
                <a16:creationId xmlns:a16="http://schemas.microsoft.com/office/drawing/2014/main" id="{1B33C32D-718C-EE48-AF52-752BD1027DF7}"/>
              </a:ext>
            </a:extLst>
          </p:cNvPr>
          <p:cNvSpPr>
            <a:spLocks noGrp="1"/>
          </p:cNvSpPr>
          <p:nvPr>
            <p:ph type="body" sz="quarter" idx="13" hasCustomPrompt="1"/>
          </p:nvPr>
        </p:nvSpPr>
        <p:spPr>
          <a:xfrm>
            <a:off x="575073" y="1887086"/>
            <a:ext cx="3915965" cy="449715"/>
          </a:xfrm>
          <a:prstGeom prst="rect">
            <a:avLst/>
          </a:prstGeo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950" b="1" i="0">
                <a:solidFill>
                  <a:schemeClr val="tx2"/>
                </a:solidFill>
                <a:latin typeface="Calibri" panose="020F0502020204030204" pitchFamily="34" charset="0"/>
                <a:cs typeface="Calibri" panose="020F0502020204030204" pitchFamily="34" charset="0"/>
              </a:defRPr>
            </a:lvl1pPr>
          </a:lstStyle>
          <a:p>
            <a:pPr lvl="0"/>
            <a:r>
              <a:rPr lang="nl-NL" dirty="0"/>
              <a:t>Naam</a:t>
            </a:r>
          </a:p>
        </p:txBody>
      </p:sp>
      <p:sp>
        <p:nvSpPr>
          <p:cNvPr id="14" name="Tijdelijke aanduiding voor tekst 17">
            <a:extLst>
              <a:ext uri="{FF2B5EF4-FFF2-40B4-BE49-F238E27FC236}">
                <a16:creationId xmlns:a16="http://schemas.microsoft.com/office/drawing/2014/main" id="{377D86E5-2949-BE4F-97BF-487BD22CF7FA}"/>
              </a:ext>
            </a:extLst>
          </p:cNvPr>
          <p:cNvSpPr>
            <a:spLocks noGrp="1"/>
          </p:cNvSpPr>
          <p:nvPr>
            <p:ph type="body" sz="quarter" idx="15" hasCustomPrompt="1"/>
          </p:nvPr>
        </p:nvSpPr>
        <p:spPr>
          <a:xfrm>
            <a:off x="575073" y="2404873"/>
            <a:ext cx="3915965" cy="358648"/>
          </a:xfrm>
          <a:prstGeom prst="rect">
            <a:avLst/>
          </a:prstGeom>
        </p:spPr>
        <p:txBody>
          <a:bodyPr wrap="square" lIns="90000" tIns="0" rIns="90000" bIns="46800">
            <a:noAutofit/>
          </a:bodyPr>
          <a:lstStyle>
            <a:lvl1pPr marL="169069" marR="0" indent="-169069"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None/>
              <a:tabLst/>
              <a:defRPr sz="1500" b="0" i="0">
                <a:solidFill>
                  <a:schemeClr val="tx1"/>
                </a:solidFill>
                <a:latin typeface="Calibri" panose="020F0502020204030204" pitchFamily="34" charset="0"/>
                <a:cs typeface="Calibri" panose="020F0502020204030204" pitchFamily="34" charset="0"/>
              </a:defRPr>
            </a:lvl1pPr>
          </a:lstStyle>
          <a:p>
            <a:r>
              <a:rPr lang="en-GB" dirty="0">
                <a:effectLst/>
                <a:latin typeface="Calibri" panose="020F0502020204030204" pitchFamily="34" charset="0"/>
              </a:rPr>
              <a:t>Email</a:t>
            </a:r>
          </a:p>
        </p:txBody>
      </p:sp>
      <p:sp>
        <p:nvSpPr>
          <p:cNvPr id="16" name="Tijdelijke aanduiding voor afbeelding 15">
            <a:extLst>
              <a:ext uri="{FF2B5EF4-FFF2-40B4-BE49-F238E27FC236}">
                <a16:creationId xmlns:a16="http://schemas.microsoft.com/office/drawing/2014/main" id="{09340A3E-E746-B44F-905C-B2E871672B8E}"/>
              </a:ext>
            </a:extLst>
          </p:cNvPr>
          <p:cNvSpPr>
            <a:spLocks noGrp="1"/>
          </p:cNvSpPr>
          <p:nvPr>
            <p:ph type="pic" sz="quarter" idx="16" hasCustomPrompt="1"/>
          </p:nvPr>
        </p:nvSpPr>
        <p:spPr>
          <a:xfrm>
            <a:off x="4652963" y="1952171"/>
            <a:ext cx="3915965" cy="3759654"/>
          </a:xfrm>
          <a:prstGeom prst="rect">
            <a:avLst/>
          </a:prstGeo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5" name="Tijdelijke aanduiding voor dianummer 5">
            <a:extLst>
              <a:ext uri="{FF2B5EF4-FFF2-40B4-BE49-F238E27FC236}">
                <a16:creationId xmlns:a16="http://schemas.microsoft.com/office/drawing/2014/main" id="{7081669E-9432-434D-8B3B-E7AF1E58B1E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
        <p:nvSpPr>
          <p:cNvPr id="4" name="Text Placeholder 3">
            <a:extLst>
              <a:ext uri="{FF2B5EF4-FFF2-40B4-BE49-F238E27FC236}">
                <a16:creationId xmlns:a16="http://schemas.microsoft.com/office/drawing/2014/main" id="{EDA47A64-15B1-1148-AC0F-74B8C6F0779E}"/>
              </a:ext>
            </a:extLst>
          </p:cNvPr>
          <p:cNvSpPr>
            <a:spLocks noGrp="1"/>
          </p:cNvSpPr>
          <p:nvPr>
            <p:ph type="body" sz="quarter" idx="18" hasCustomPrompt="1"/>
          </p:nvPr>
        </p:nvSpPr>
        <p:spPr>
          <a:xfrm>
            <a:off x="575073" y="2764972"/>
            <a:ext cx="3915965" cy="1328057"/>
          </a:xfrm>
          <a:prstGeom prst="rect">
            <a:avLst/>
          </a:prstGeom>
        </p:spPr>
        <p:txBody>
          <a:bodyPr/>
          <a:lstStyle>
            <a:lvl1pPr>
              <a:buNone/>
              <a:defRPr i="1"/>
            </a:lvl1pPr>
          </a:lstStyle>
          <a:p>
            <a:pPr lvl="0"/>
            <a:r>
              <a:rPr lang="en-GB" dirty="0" err="1"/>
              <a:t>Functie</a:t>
            </a:r>
            <a:endParaRPr lang="en-NL" dirty="0"/>
          </a:p>
        </p:txBody>
      </p:sp>
    </p:spTree>
    <p:extLst>
      <p:ext uri="{BB962C8B-B14F-4D97-AF65-F5344CB8AC3E}">
        <p14:creationId xmlns:p14="http://schemas.microsoft.com/office/powerpoint/2010/main" val="3127530772"/>
      </p:ext>
    </p:extLst>
  </p:cSld>
  <p:clrMapOvr>
    <a:masterClrMapping/>
  </p:clrMapOvr>
  <p:extLst>
    <p:ext uri="{DCECCB84-F9BA-43D5-87BE-67443E8EF086}">
      <p15:sldGuideLst xmlns:p15="http://schemas.microsoft.com/office/powerpoint/2012/main">
        <p15:guide id="1" pos="483">
          <p15:clr>
            <a:srgbClr val="FBAE40"/>
          </p15:clr>
        </p15:guide>
        <p15:guide id="2" pos="7197">
          <p15:clr>
            <a:srgbClr val="FBAE40"/>
          </p15:clr>
        </p15:guide>
        <p15:guide id="3" pos="3772">
          <p15:clr>
            <a:srgbClr val="FBAE40"/>
          </p15:clr>
        </p15:guide>
        <p15:guide id="4" pos="39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sluitende Dia">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7BB42B0-CE3F-C844-B74B-9A0C9B0964D9}"/>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12" name="Afbeelding 11">
            <a:extLst>
              <a:ext uri="{FF2B5EF4-FFF2-40B4-BE49-F238E27FC236}">
                <a16:creationId xmlns:a16="http://schemas.microsoft.com/office/drawing/2014/main" id="{BB82F307-0AA8-1749-A539-E59EF501DE15}"/>
              </a:ext>
            </a:extLst>
          </p:cNvPr>
          <p:cNvPicPr>
            <a:picLocks noChangeAspect="1"/>
          </p:cNvPicPr>
          <p:nvPr userDrawn="1"/>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89239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ekst of opsomm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Click to edit Master title style</a:t>
            </a:r>
          </a:p>
        </p:txBody>
      </p:sp>
      <p:sp>
        <p:nvSpPr>
          <p:cNvPr id="3" name="Content Placeholder 2"/>
          <p:cNvSpPr>
            <a:spLocks noGrp="1"/>
          </p:cNvSpPr>
          <p:nvPr>
            <p:ph idx="1"/>
          </p:nvPr>
        </p:nvSpPr>
        <p:spPr/>
        <p:txBody>
          <a:bodyPr/>
          <a:lstStyle>
            <a:lvl2pPr>
              <a:buClr>
                <a:schemeClr val="accent2"/>
              </a:buClr>
              <a:defRPr/>
            </a:lvl2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7" name="Slide Number Placeholder 6"/>
          <p:cNvSpPr>
            <a:spLocks noGrp="1"/>
          </p:cNvSpPr>
          <p:nvPr>
            <p:ph type="sldNum" sz="quarter" idx="10"/>
          </p:nvPr>
        </p:nvSpPr>
        <p:spPr/>
        <p:txBody>
          <a:bodyPr/>
          <a:lstStyle/>
          <a:p>
            <a:fld id="{F48D44BC-D23E-4643-98F2-CB87C1AD4759}" type="slidenum">
              <a:rPr lang="nl-NL" noProof="0" smtClean="0"/>
              <a:pPr/>
              <a:t>‹nr.›</a:t>
            </a:fld>
            <a:endParaRPr lang="nl-NL" noProof="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6045"/>
            <a:ext cx="9144000" cy="914400"/>
          </a:xfrm>
          <a:prstGeom prst="rect">
            <a:avLst/>
          </a:prstGeom>
        </p:spPr>
      </p:pic>
    </p:spTree>
    <p:extLst>
      <p:ext uri="{BB962C8B-B14F-4D97-AF65-F5344CB8AC3E}">
        <p14:creationId xmlns:p14="http://schemas.microsoft.com/office/powerpoint/2010/main" val="387723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BA2CADD-5353-6443-841A-827F94E9B6C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ijdelijke aanduiding voor tekst 17">
            <a:extLst>
              <a:ext uri="{FF2B5EF4-FFF2-40B4-BE49-F238E27FC236}">
                <a16:creationId xmlns:a16="http://schemas.microsoft.com/office/drawing/2014/main" id="{D625D3E1-F310-B04B-99C2-332E52959F10}"/>
              </a:ext>
            </a:extLst>
          </p:cNvPr>
          <p:cNvSpPr>
            <a:spLocks noGrp="1"/>
          </p:cNvSpPr>
          <p:nvPr>
            <p:ph type="body" sz="quarter" idx="10" hasCustomPrompt="1"/>
          </p:nvPr>
        </p:nvSpPr>
        <p:spPr>
          <a:xfrm>
            <a:off x="1766207" y="2235427"/>
            <a:ext cx="5600700" cy="1747293"/>
          </a:xfrm>
        </p:spPr>
        <p:txBody>
          <a:bodyPr>
            <a:normAutofit/>
          </a:bodyPr>
          <a:lstStyle>
            <a:lvl1pPr marL="0" indent="0">
              <a:buNone/>
              <a:defRPr sz="390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20" name="Tijdelijke aanduiding voor tekst 17">
            <a:extLst>
              <a:ext uri="{FF2B5EF4-FFF2-40B4-BE49-F238E27FC236}">
                <a16:creationId xmlns:a16="http://schemas.microsoft.com/office/drawing/2014/main" id="{9EC428D8-91DD-224A-906F-4F789498EE9C}"/>
              </a:ext>
            </a:extLst>
          </p:cNvPr>
          <p:cNvSpPr>
            <a:spLocks noGrp="1"/>
          </p:cNvSpPr>
          <p:nvPr>
            <p:ph type="body" sz="quarter" idx="11" hasCustomPrompt="1"/>
          </p:nvPr>
        </p:nvSpPr>
        <p:spPr>
          <a:xfrm>
            <a:off x="1771650" y="4114801"/>
            <a:ext cx="5600700" cy="814841"/>
          </a:xfrm>
        </p:spPr>
        <p:txBody>
          <a:bodyPr>
            <a:normAutofit/>
          </a:bodyPr>
          <a:lstStyle>
            <a:lvl1pPr marL="0" indent="0">
              <a:buNone/>
              <a:defRPr sz="1500" b="1" i="0">
                <a:solidFill>
                  <a:schemeClr val="bg1"/>
                </a:solidFill>
                <a:latin typeface="Calibri" panose="020F0502020204030204" pitchFamily="34" charset="0"/>
                <a:cs typeface="Calibri" panose="020F0502020204030204" pitchFamily="34" charset="0"/>
              </a:defRPr>
            </a:lvl1pPr>
          </a:lstStyle>
          <a:p>
            <a:pPr lvl="0"/>
            <a:r>
              <a:rPr lang="nl-NL" dirty="0"/>
              <a:t>Hier een ondertitel</a:t>
            </a:r>
          </a:p>
        </p:txBody>
      </p:sp>
    </p:spTree>
    <p:extLst>
      <p:ext uri="{BB962C8B-B14F-4D97-AF65-F5344CB8AC3E}">
        <p14:creationId xmlns:p14="http://schemas.microsoft.com/office/powerpoint/2010/main" val="1773712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8B57328-3AA9-F54E-89ED-817AB28B9F7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9" name="Tijdelijke aanduiding voor tekst 17">
            <a:extLst>
              <a:ext uri="{FF2B5EF4-FFF2-40B4-BE49-F238E27FC236}">
                <a16:creationId xmlns:a16="http://schemas.microsoft.com/office/drawing/2014/main" id="{4AF4A2B0-2BBE-2948-A9A5-DB32DB15208D}"/>
              </a:ext>
            </a:extLst>
          </p:cNvPr>
          <p:cNvSpPr>
            <a:spLocks noGrp="1"/>
          </p:cNvSpPr>
          <p:nvPr>
            <p:ph type="body" sz="quarter" idx="10" hasCustomPrompt="1"/>
          </p:nvPr>
        </p:nvSpPr>
        <p:spPr>
          <a:xfrm>
            <a:off x="574222" y="602571"/>
            <a:ext cx="7541078" cy="681945"/>
          </a:xfr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7" name="Tijdelijke aanduiding voor afbeelding 15">
            <a:extLst>
              <a:ext uri="{FF2B5EF4-FFF2-40B4-BE49-F238E27FC236}">
                <a16:creationId xmlns:a16="http://schemas.microsoft.com/office/drawing/2014/main" id="{EFB7467D-4F41-8846-BA1A-D0CAEAA51B75}"/>
              </a:ext>
            </a:extLst>
          </p:cNvPr>
          <p:cNvSpPr>
            <a:spLocks noGrp="1"/>
          </p:cNvSpPr>
          <p:nvPr>
            <p:ph type="pic" sz="quarter" idx="16" hasCustomPrompt="1"/>
          </p:nvPr>
        </p:nvSpPr>
        <p:spPr>
          <a:xfrm>
            <a:off x="574222" y="1952171"/>
            <a:ext cx="8049236" cy="3759654"/>
          </a:xfr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2" name="Tijdelijke aanduiding voor dianummer 5">
            <a:extLst>
              <a:ext uri="{FF2B5EF4-FFF2-40B4-BE49-F238E27FC236}">
                <a16:creationId xmlns:a16="http://schemas.microsoft.com/office/drawing/2014/main" id="{CAA449F9-FBA7-964F-A5E0-1AF655659C6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3245204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50E371BE-8EBA-D548-B86B-245475B46C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Tijdelijke aanduiding voor tekst 17">
            <a:extLst>
              <a:ext uri="{FF2B5EF4-FFF2-40B4-BE49-F238E27FC236}">
                <a16:creationId xmlns:a16="http://schemas.microsoft.com/office/drawing/2014/main" id="{26638489-2010-2946-9F88-71AFDA214547}"/>
              </a:ext>
            </a:extLst>
          </p:cNvPr>
          <p:cNvSpPr>
            <a:spLocks noGrp="1"/>
          </p:cNvSpPr>
          <p:nvPr>
            <p:ph type="body" sz="quarter" idx="10" hasCustomPrompt="1"/>
          </p:nvPr>
        </p:nvSpPr>
        <p:spPr>
          <a:xfrm>
            <a:off x="1032782" y="1847850"/>
            <a:ext cx="5600700" cy="1581150"/>
          </a:xfrm>
        </p:spPr>
        <p:txBody>
          <a:bodyPr>
            <a:normAutofit/>
          </a:bodyPr>
          <a:lstStyle>
            <a:lvl1pPr marL="0" indent="0">
              <a:buNone/>
              <a:defRPr sz="390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11" name="Tijdelijke aanduiding voor tekst 17">
            <a:extLst>
              <a:ext uri="{FF2B5EF4-FFF2-40B4-BE49-F238E27FC236}">
                <a16:creationId xmlns:a16="http://schemas.microsoft.com/office/drawing/2014/main" id="{3AD57DDB-25DC-7248-AFCD-F6F3C57F1D68}"/>
              </a:ext>
            </a:extLst>
          </p:cNvPr>
          <p:cNvSpPr>
            <a:spLocks noGrp="1"/>
          </p:cNvSpPr>
          <p:nvPr>
            <p:ph type="body" sz="quarter" idx="11" hasCustomPrompt="1"/>
          </p:nvPr>
        </p:nvSpPr>
        <p:spPr>
          <a:xfrm>
            <a:off x="1032782" y="4127274"/>
            <a:ext cx="5600700" cy="814841"/>
          </a:xfrm>
        </p:spPr>
        <p:txBody>
          <a:bodyPr>
            <a:normAutofit/>
          </a:bodyPr>
          <a:lstStyle>
            <a:lvl1pPr marL="0" indent="0">
              <a:buNone/>
              <a:defRPr sz="1500" b="1" i="0">
                <a:solidFill>
                  <a:schemeClr val="bg1"/>
                </a:solidFill>
                <a:latin typeface="Calibri" panose="020F0502020204030204" pitchFamily="34" charset="0"/>
                <a:cs typeface="Calibri" panose="020F0502020204030204" pitchFamily="34" charset="0"/>
              </a:defRPr>
            </a:lvl1pPr>
          </a:lstStyle>
          <a:p>
            <a:pPr lvl="0"/>
            <a:r>
              <a:rPr lang="nl-NL" dirty="0"/>
              <a:t>Hier een ondertitel</a:t>
            </a:r>
          </a:p>
        </p:txBody>
      </p:sp>
    </p:spTree>
    <p:extLst>
      <p:ext uri="{BB962C8B-B14F-4D97-AF65-F5344CB8AC3E}">
        <p14:creationId xmlns:p14="http://schemas.microsoft.com/office/powerpoint/2010/main" val="331172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6E021-3631-4642-966A-2408E76FC18F}"/>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0CE9BFDA-D3D3-45D7-B7DD-848E2981EB5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4E823D-795A-470C-B18E-3CFBEEF528B6}"/>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5" name="Tijdelijke aanduiding voor voettekst 4">
            <a:extLst>
              <a:ext uri="{FF2B5EF4-FFF2-40B4-BE49-F238E27FC236}">
                <a16:creationId xmlns:a16="http://schemas.microsoft.com/office/drawing/2014/main" id="{083FD9FD-EC26-44B4-8F85-5FF182A3879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001D50-E7F9-48B4-8998-63F416B75F37}"/>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975739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 - Tekstvak + Afbeeldin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C9AF174-8A78-F44A-BFED-AD568DF1C54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Tijdelijke aanduiding voor tekst 17">
            <a:extLst>
              <a:ext uri="{FF2B5EF4-FFF2-40B4-BE49-F238E27FC236}">
                <a16:creationId xmlns:a16="http://schemas.microsoft.com/office/drawing/2014/main" id="{93AEBBDA-6645-4948-9A2F-67B73FB9CA9F}"/>
              </a:ext>
            </a:extLst>
          </p:cNvPr>
          <p:cNvSpPr>
            <a:spLocks noGrp="1"/>
          </p:cNvSpPr>
          <p:nvPr>
            <p:ph type="body" sz="quarter" idx="10" hasCustomPrompt="1"/>
          </p:nvPr>
        </p:nvSpPr>
        <p:spPr>
          <a:xfrm>
            <a:off x="574222" y="602571"/>
            <a:ext cx="7541078" cy="681945"/>
          </a:xfr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12" name="Tijdelijke aanduiding voor tekst 17">
            <a:extLst>
              <a:ext uri="{FF2B5EF4-FFF2-40B4-BE49-F238E27FC236}">
                <a16:creationId xmlns:a16="http://schemas.microsoft.com/office/drawing/2014/main" id="{1B33C32D-718C-EE48-AF52-752BD1027DF7}"/>
              </a:ext>
            </a:extLst>
          </p:cNvPr>
          <p:cNvSpPr>
            <a:spLocks noGrp="1"/>
          </p:cNvSpPr>
          <p:nvPr>
            <p:ph type="body" sz="quarter" idx="13" hasCustomPrompt="1"/>
          </p:nvPr>
        </p:nvSpPr>
        <p:spPr>
          <a:xfrm>
            <a:off x="574221" y="1887086"/>
            <a:ext cx="3997780" cy="44971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100" b="1" i="0">
                <a:solidFill>
                  <a:schemeClr val="tx2"/>
                </a:solidFill>
                <a:latin typeface="Calibri" panose="020F0502020204030204" pitchFamily="34" charset="0"/>
                <a:cs typeface="Calibri" panose="020F0502020204030204" pitchFamily="34" charset="0"/>
              </a:defRPr>
            </a:lvl1pPr>
          </a:lstStyle>
          <a:p>
            <a:pPr lvl="0"/>
            <a:r>
              <a:rPr lang="nl-NL" dirty="0"/>
              <a:t>Hier een kop</a:t>
            </a:r>
          </a:p>
        </p:txBody>
      </p:sp>
      <p:sp>
        <p:nvSpPr>
          <p:cNvPr id="13" name="Tijdelijke aanduiding voor tekst 17">
            <a:extLst>
              <a:ext uri="{FF2B5EF4-FFF2-40B4-BE49-F238E27FC236}">
                <a16:creationId xmlns:a16="http://schemas.microsoft.com/office/drawing/2014/main" id="{9AED9B85-BF3D-B245-9FC0-8B6F5E420868}"/>
              </a:ext>
            </a:extLst>
          </p:cNvPr>
          <p:cNvSpPr>
            <a:spLocks noGrp="1"/>
          </p:cNvSpPr>
          <p:nvPr>
            <p:ph type="body" sz="quarter" idx="14" hasCustomPrompt="1"/>
          </p:nvPr>
        </p:nvSpPr>
        <p:spPr>
          <a:xfrm>
            <a:off x="574220" y="2547258"/>
            <a:ext cx="3997780" cy="39211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b="0" i="1">
                <a:solidFill>
                  <a:schemeClr val="tx2"/>
                </a:solidFill>
                <a:latin typeface="Calibri" panose="020F0502020204030204" pitchFamily="34" charset="0"/>
                <a:cs typeface="Calibri" panose="020F0502020204030204" pitchFamily="34" charset="0"/>
              </a:defRPr>
            </a:lvl1pPr>
          </a:lstStyle>
          <a:p>
            <a:pPr lvl="0"/>
            <a:r>
              <a:rPr lang="nl-NL" dirty="0"/>
              <a:t>Hier een </a:t>
            </a:r>
            <a:r>
              <a:rPr lang="nl-NL" dirty="0" err="1"/>
              <a:t>Subkop</a:t>
            </a:r>
            <a:endParaRPr lang="nl-NL" dirty="0"/>
          </a:p>
        </p:txBody>
      </p:sp>
      <p:sp>
        <p:nvSpPr>
          <p:cNvPr id="14" name="Tijdelijke aanduiding voor tekst 17">
            <a:extLst>
              <a:ext uri="{FF2B5EF4-FFF2-40B4-BE49-F238E27FC236}">
                <a16:creationId xmlns:a16="http://schemas.microsoft.com/office/drawing/2014/main" id="{377D86E5-2949-BE4F-97BF-487BD22CF7FA}"/>
              </a:ext>
            </a:extLst>
          </p:cNvPr>
          <p:cNvSpPr>
            <a:spLocks noGrp="1"/>
          </p:cNvSpPr>
          <p:nvPr>
            <p:ph type="body" sz="quarter" idx="15" hasCustomPrompt="1"/>
          </p:nvPr>
        </p:nvSpPr>
        <p:spPr>
          <a:xfrm>
            <a:off x="615043" y="3098801"/>
            <a:ext cx="3956956" cy="2612571"/>
          </a:xfrm>
        </p:spPr>
        <p:txBody>
          <a:bodyPr wrap="square" lIns="90000" rIns="90000">
            <a:noAutofit/>
          </a:bodyPr>
          <a:lstStyle>
            <a:lvl1pPr marL="257175" marR="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stStyle>
          <a:p>
            <a:pPr lvl="0"/>
            <a:r>
              <a:rPr lang="nl-NL" dirty="0"/>
              <a:t>Een opsomming hier </a:t>
            </a:r>
          </a:p>
          <a:p>
            <a:pPr lvl="0"/>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lvl="0"/>
            <a:endParaRPr lang="nl-NL" dirty="0"/>
          </a:p>
        </p:txBody>
      </p:sp>
      <p:sp>
        <p:nvSpPr>
          <p:cNvPr id="16" name="Tijdelijke aanduiding voor afbeelding 15">
            <a:extLst>
              <a:ext uri="{FF2B5EF4-FFF2-40B4-BE49-F238E27FC236}">
                <a16:creationId xmlns:a16="http://schemas.microsoft.com/office/drawing/2014/main" id="{09340A3E-E746-B44F-905C-B2E871672B8E}"/>
              </a:ext>
            </a:extLst>
          </p:cNvPr>
          <p:cNvSpPr>
            <a:spLocks noGrp="1"/>
          </p:cNvSpPr>
          <p:nvPr>
            <p:ph type="pic" sz="quarter" idx="16" hasCustomPrompt="1"/>
          </p:nvPr>
        </p:nvSpPr>
        <p:spPr>
          <a:xfrm>
            <a:off x="4748957" y="1952171"/>
            <a:ext cx="3874500" cy="3759654"/>
          </a:xfr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5" name="Tijdelijke aanduiding voor dianummer 5">
            <a:extLst>
              <a:ext uri="{FF2B5EF4-FFF2-40B4-BE49-F238E27FC236}">
                <a16:creationId xmlns:a16="http://schemas.microsoft.com/office/drawing/2014/main" id="{7081669E-9432-434D-8B3B-E7AF1E58B1E2}"/>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2375303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 - Inleiding + Tekstvak">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7BB42B0-CE3F-C844-B74B-9A0C9B0964D9}"/>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13" name="Afbeelding 12">
            <a:extLst>
              <a:ext uri="{FF2B5EF4-FFF2-40B4-BE49-F238E27FC236}">
                <a16:creationId xmlns:a16="http://schemas.microsoft.com/office/drawing/2014/main" id="{EB6911BA-A333-C94C-B539-48DDFC79D20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4" name="Tijdelijke aanduiding voor tekst 17">
            <a:extLst>
              <a:ext uri="{FF2B5EF4-FFF2-40B4-BE49-F238E27FC236}">
                <a16:creationId xmlns:a16="http://schemas.microsoft.com/office/drawing/2014/main" id="{D51EED49-711C-2B47-A2E3-2F9C021A2981}"/>
              </a:ext>
            </a:extLst>
          </p:cNvPr>
          <p:cNvSpPr>
            <a:spLocks noGrp="1"/>
          </p:cNvSpPr>
          <p:nvPr>
            <p:ph type="body" sz="quarter" idx="10" hasCustomPrompt="1"/>
          </p:nvPr>
        </p:nvSpPr>
        <p:spPr>
          <a:xfrm>
            <a:off x="574222" y="602571"/>
            <a:ext cx="7541078" cy="681945"/>
          </a:xfr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15" name="Tijdelijke aanduiding voor tekst 17">
            <a:extLst>
              <a:ext uri="{FF2B5EF4-FFF2-40B4-BE49-F238E27FC236}">
                <a16:creationId xmlns:a16="http://schemas.microsoft.com/office/drawing/2014/main" id="{D42C0712-7DF4-4948-A2BC-BB0A9FC2B035}"/>
              </a:ext>
            </a:extLst>
          </p:cNvPr>
          <p:cNvSpPr>
            <a:spLocks noGrp="1"/>
          </p:cNvSpPr>
          <p:nvPr>
            <p:ph type="body" sz="quarter" idx="14" hasCustomPrompt="1"/>
          </p:nvPr>
        </p:nvSpPr>
        <p:spPr>
          <a:xfrm>
            <a:off x="574220" y="1887085"/>
            <a:ext cx="3872761" cy="382474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b="1" i="0">
                <a:solidFill>
                  <a:schemeClr val="tx2"/>
                </a:solidFill>
                <a:latin typeface="Calibri" panose="020F0502020204030204" pitchFamily="34" charset="0"/>
                <a:cs typeface="Calibri" panose="020F0502020204030204" pitchFamily="34" charset="0"/>
              </a:defRPr>
            </a:lvl1pPr>
          </a:lstStyle>
          <a:p>
            <a:pPr lvl="0"/>
            <a:r>
              <a:rPr lang="nl-NL" dirty="0"/>
              <a:t>Hier een inleidende tekst</a:t>
            </a:r>
          </a:p>
        </p:txBody>
      </p:sp>
      <p:sp>
        <p:nvSpPr>
          <p:cNvPr id="16" name="Tijdelijke aanduiding voor tekst 17">
            <a:extLst>
              <a:ext uri="{FF2B5EF4-FFF2-40B4-BE49-F238E27FC236}">
                <a16:creationId xmlns:a16="http://schemas.microsoft.com/office/drawing/2014/main" id="{9FAC258C-4F81-2D44-9E79-64F1A24D4ACC}"/>
              </a:ext>
            </a:extLst>
          </p:cNvPr>
          <p:cNvSpPr>
            <a:spLocks noGrp="1"/>
          </p:cNvSpPr>
          <p:nvPr>
            <p:ph type="body" sz="quarter" idx="15" hasCustomPrompt="1"/>
          </p:nvPr>
        </p:nvSpPr>
        <p:spPr>
          <a:xfrm>
            <a:off x="4612826" y="1887086"/>
            <a:ext cx="3872760" cy="3824740"/>
          </a:xfrm>
        </p:spPr>
        <p:txBody>
          <a:bodyPr wrap="square" lIns="90000" rIns="90000">
            <a:noAutofit/>
          </a:bodyPr>
          <a:lstStyle>
            <a:lvl1pPr marL="257175" marR="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stStyle>
          <a:p>
            <a:pPr lvl="0"/>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lvl="0"/>
            <a:endParaRPr lang="nl-NL" dirty="0"/>
          </a:p>
        </p:txBody>
      </p:sp>
      <p:sp>
        <p:nvSpPr>
          <p:cNvPr id="18" name="Tijdelijke aanduiding voor dianummer 5">
            <a:extLst>
              <a:ext uri="{FF2B5EF4-FFF2-40B4-BE49-F238E27FC236}">
                <a16:creationId xmlns:a16="http://schemas.microsoft.com/office/drawing/2014/main" id="{2159872A-858B-D445-97B9-E463E298AB06}"/>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359610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 - 2 afbeeldingen">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C110A26-83D0-FE47-8284-99B9A4D59E5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jdelijke aanduiding voor tekst 17">
            <a:extLst>
              <a:ext uri="{FF2B5EF4-FFF2-40B4-BE49-F238E27FC236}">
                <a16:creationId xmlns:a16="http://schemas.microsoft.com/office/drawing/2014/main" id="{BCE7B781-58BC-1343-A2D5-BCF2C73F3667}"/>
              </a:ext>
            </a:extLst>
          </p:cNvPr>
          <p:cNvSpPr>
            <a:spLocks noGrp="1"/>
          </p:cNvSpPr>
          <p:nvPr>
            <p:ph type="body" sz="quarter" idx="10" hasCustomPrompt="1"/>
          </p:nvPr>
        </p:nvSpPr>
        <p:spPr>
          <a:xfrm>
            <a:off x="574222" y="602571"/>
            <a:ext cx="7541078" cy="681945"/>
          </a:xfr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7" name="Tijdelijke aanduiding voor dianummer 5">
            <a:extLst>
              <a:ext uri="{FF2B5EF4-FFF2-40B4-BE49-F238E27FC236}">
                <a16:creationId xmlns:a16="http://schemas.microsoft.com/office/drawing/2014/main" id="{8B93E2DF-C183-5C4F-BFE6-54003A9255E0}"/>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
        <p:nvSpPr>
          <p:cNvPr id="8" name="Tijdelijke aanduiding voor afbeelding 15">
            <a:extLst>
              <a:ext uri="{FF2B5EF4-FFF2-40B4-BE49-F238E27FC236}">
                <a16:creationId xmlns:a16="http://schemas.microsoft.com/office/drawing/2014/main" id="{ABB77E7B-2411-B949-AB8A-8A9794A6D648}"/>
              </a:ext>
            </a:extLst>
          </p:cNvPr>
          <p:cNvSpPr>
            <a:spLocks noGrp="1"/>
          </p:cNvSpPr>
          <p:nvPr>
            <p:ph type="pic" sz="quarter" idx="17" hasCustomPrompt="1"/>
          </p:nvPr>
        </p:nvSpPr>
        <p:spPr>
          <a:xfrm>
            <a:off x="574221" y="1887085"/>
            <a:ext cx="3874500" cy="3759654"/>
          </a:xfr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11" name="Tijdelijke aanduiding voor afbeelding 15">
            <a:extLst>
              <a:ext uri="{FF2B5EF4-FFF2-40B4-BE49-F238E27FC236}">
                <a16:creationId xmlns:a16="http://schemas.microsoft.com/office/drawing/2014/main" id="{F3EDDA5D-63EB-BD4B-A34E-C16AF3F06BD2}"/>
              </a:ext>
            </a:extLst>
          </p:cNvPr>
          <p:cNvSpPr>
            <a:spLocks noGrp="1"/>
          </p:cNvSpPr>
          <p:nvPr>
            <p:ph type="pic" sz="quarter" idx="18" hasCustomPrompt="1"/>
          </p:nvPr>
        </p:nvSpPr>
        <p:spPr>
          <a:xfrm>
            <a:off x="4610914" y="1887085"/>
            <a:ext cx="3874500" cy="3759654"/>
          </a:xfr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Tree>
    <p:extLst>
      <p:ext uri="{BB962C8B-B14F-4D97-AF65-F5344CB8AC3E}">
        <p14:creationId xmlns:p14="http://schemas.microsoft.com/office/powerpoint/2010/main" val="1886401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 - 2 Tekstvakken">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7BB42B0-CE3F-C844-B74B-9A0C9B0964D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jdelijke aanduiding voor tekst 17">
            <a:extLst>
              <a:ext uri="{FF2B5EF4-FFF2-40B4-BE49-F238E27FC236}">
                <a16:creationId xmlns:a16="http://schemas.microsoft.com/office/drawing/2014/main" id="{D81D7D99-2CB1-4648-B30B-4ECC6844A57C}"/>
              </a:ext>
            </a:extLst>
          </p:cNvPr>
          <p:cNvSpPr>
            <a:spLocks noGrp="1"/>
          </p:cNvSpPr>
          <p:nvPr>
            <p:ph type="body" sz="quarter" idx="10" hasCustomPrompt="1"/>
          </p:nvPr>
        </p:nvSpPr>
        <p:spPr>
          <a:xfrm>
            <a:off x="574222" y="602571"/>
            <a:ext cx="7541078" cy="681945"/>
          </a:xfr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7" name="Tijdelijke aanduiding voor tekst 17">
            <a:extLst>
              <a:ext uri="{FF2B5EF4-FFF2-40B4-BE49-F238E27FC236}">
                <a16:creationId xmlns:a16="http://schemas.microsoft.com/office/drawing/2014/main" id="{580FB3C2-1824-C040-8C1A-6CE8114A8191}"/>
              </a:ext>
            </a:extLst>
          </p:cNvPr>
          <p:cNvSpPr>
            <a:spLocks noGrp="1"/>
          </p:cNvSpPr>
          <p:nvPr>
            <p:ph type="body" sz="quarter" idx="15" hasCustomPrompt="1"/>
          </p:nvPr>
        </p:nvSpPr>
        <p:spPr>
          <a:xfrm>
            <a:off x="4612826" y="1887086"/>
            <a:ext cx="3872760" cy="3824740"/>
          </a:xfrm>
        </p:spPr>
        <p:txBody>
          <a:bodyPr wrap="square" lIns="90000" rIns="90000">
            <a:noAutofit/>
          </a:bodyPr>
          <a:lstStyle>
            <a:lvl1pPr marL="257175" marR="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stStyle>
          <a:p>
            <a:pPr lvl="0"/>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lvl="0"/>
            <a:endParaRPr lang="nl-NL" dirty="0"/>
          </a:p>
        </p:txBody>
      </p:sp>
      <p:sp>
        <p:nvSpPr>
          <p:cNvPr id="8" name="Tijdelijke aanduiding voor tekst 17">
            <a:extLst>
              <a:ext uri="{FF2B5EF4-FFF2-40B4-BE49-F238E27FC236}">
                <a16:creationId xmlns:a16="http://schemas.microsoft.com/office/drawing/2014/main" id="{735BE2CE-4C4D-EF4C-86EB-0D6F8AB7A2E3}"/>
              </a:ext>
            </a:extLst>
          </p:cNvPr>
          <p:cNvSpPr>
            <a:spLocks noGrp="1"/>
          </p:cNvSpPr>
          <p:nvPr>
            <p:ph type="body" sz="quarter" idx="16" hasCustomPrompt="1"/>
          </p:nvPr>
        </p:nvSpPr>
        <p:spPr>
          <a:xfrm>
            <a:off x="574221" y="1887086"/>
            <a:ext cx="3872760" cy="3824740"/>
          </a:xfrm>
        </p:spPr>
        <p:txBody>
          <a:bodyPr wrap="square" lIns="90000" rIns="90000">
            <a:noAutofit/>
          </a:bodyPr>
          <a:lstStyle>
            <a:lvl1pPr marL="257175" marR="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sz="1500" b="0" i="0" baseline="0">
                <a:solidFill>
                  <a:schemeClr val="tx1"/>
                </a:solidFill>
                <a:latin typeface="Calibri" panose="020F0502020204030204" pitchFamily="34" charset="0"/>
                <a:cs typeface="Calibri" panose="020F0502020204030204" pitchFamily="34" charset="0"/>
              </a:defRPr>
            </a:lvl1pPr>
            <a:lvl2pPr marL="467916" marR="0" indent="-201216" algn="l" defTabSz="685800" rtl="0" eaLnBrk="1" fontAlgn="auto" latinLnBrk="0" hangingPunct="1">
              <a:lnSpc>
                <a:spcPct val="90000"/>
              </a:lnSpc>
              <a:spcBef>
                <a:spcPts val="375"/>
              </a:spcBef>
              <a:spcAft>
                <a:spcPts val="0"/>
              </a:spcAft>
              <a:buClr>
                <a:schemeClr val="tx1"/>
              </a:buClr>
              <a:buSzPct val="110000"/>
              <a:buFont typeface="Systeemlettertype"/>
              <a:buChar char="-"/>
              <a:tabLst/>
              <a:defRPr/>
            </a:lvl2pPr>
          </a:lstStyle>
          <a:p>
            <a:pPr lvl="0"/>
            <a:r>
              <a:rPr lang="nl-NL" dirty="0"/>
              <a:t>Een opsomming hier </a:t>
            </a:r>
          </a:p>
          <a:p>
            <a:pPr lvl="1"/>
            <a:r>
              <a:rPr lang="nl-NL" dirty="0"/>
              <a:t>Een 2e opsomming hier</a:t>
            </a:r>
          </a:p>
          <a:p>
            <a:pPr marL="467916" marR="0" lvl="1" indent="-201216" algn="l" defTabSz="685800" rtl="0" eaLnBrk="1" fontAlgn="auto" latinLnBrk="0" hangingPunct="1">
              <a:lnSpc>
                <a:spcPct val="90000"/>
              </a:lnSpc>
              <a:spcBef>
                <a:spcPts val="375"/>
              </a:spcBef>
              <a:spcAft>
                <a:spcPts val="0"/>
              </a:spcAft>
              <a:buClr>
                <a:schemeClr val="tx1"/>
              </a:buClr>
              <a:buSzPct val="110000"/>
              <a:buFont typeface="Systeemlettertype"/>
              <a:buChar char="-"/>
              <a:tabLst/>
              <a:defRPr/>
            </a:pPr>
            <a:r>
              <a:rPr lang="nl-NL" dirty="0"/>
              <a:t>Een 2e opsomming hier</a:t>
            </a:r>
          </a:p>
          <a:p>
            <a:pPr marL="467916" marR="0" lvl="1" indent="-201216" algn="l" defTabSz="685800" rtl="0" eaLnBrk="1" fontAlgn="auto" latinLnBrk="0" hangingPunct="1">
              <a:lnSpc>
                <a:spcPct val="90000"/>
              </a:lnSpc>
              <a:spcBef>
                <a:spcPts val="375"/>
              </a:spcBef>
              <a:spcAft>
                <a:spcPts val="0"/>
              </a:spcAft>
              <a:buClr>
                <a:schemeClr val="tx1"/>
              </a:buClr>
              <a:buSzPct val="110000"/>
              <a:buFont typeface="Systeemlettertype"/>
              <a:buChar char="-"/>
              <a:tabLst/>
              <a:defRPr/>
            </a:pPr>
            <a:r>
              <a:rPr lang="nl-NL" dirty="0"/>
              <a:t>Een 2e opsomming hier</a:t>
            </a:r>
          </a:p>
          <a:p>
            <a:pPr marL="467916" marR="0" lvl="1" indent="-201216" algn="l" defTabSz="685800" rtl="0" eaLnBrk="1" fontAlgn="auto" latinLnBrk="0" hangingPunct="1">
              <a:lnSpc>
                <a:spcPct val="90000"/>
              </a:lnSpc>
              <a:spcBef>
                <a:spcPts val="375"/>
              </a:spcBef>
              <a:spcAft>
                <a:spcPts val="0"/>
              </a:spcAft>
              <a:buClr>
                <a:schemeClr val="tx1"/>
              </a:buClr>
              <a:buSzPct val="110000"/>
              <a:buFont typeface="Systeemlettertype"/>
              <a:buChar char="-"/>
              <a:tabLst/>
              <a:defRPr/>
            </a:pPr>
            <a:endParaRPr lang="nl-NL" dirty="0"/>
          </a:p>
          <a:p>
            <a:pPr lvl="0"/>
            <a:r>
              <a:rPr lang="nl-NL" dirty="0"/>
              <a:t>Een opsomming hier </a:t>
            </a:r>
          </a:p>
          <a:p>
            <a:pPr lvl="1"/>
            <a:r>
              <a:rPr lang="nl-NL" dirty="0"/>
              <a:t>Een 2e opsomming hier</a:t>
            </a:r>
          </a:p>
          <a:p>
            <a:pPr marL="467916" marR="0" lvl="1" indent="-201216" algn="l" defTabSz="685800" rtl="0" eaLnBrk="1" fontAlgn="auto" latinLnBrk="0" hangingPunct="1">
              <a:lnSpc>
                <a:spcPct val="90000"/>
              </a:lnSpc>
              <a:spcBef>
                <a:spcPts val="375"/>
              </a:spcBef>
              <a:spcAft>
                <a:spcPts val="0"/>
              </a:spcAft>
              <a:buClr>
                <a:schemeClr val="tx1"/>
              </a:buClr>
              <a:buSzPct val="110000"/>
              <a:buFont typeface="Systeemlettertype"/>
              <a:buChar char="-"/>
              <a:tabLst/>
              <a:defRPr/>
            </a:pPr>
            <a:r>
              <a:rPr lang="nl-NL" dirty="0"/>
              <a:t>Een 2e opsomming hier</a:t>
            </a:r>
          </a:p>
          <a:p>
            <a:pPr marL="467916" marR="0" lvl="1" indent="-201216" algn="l" defTabSz="685800" rtl="0" eaLnBrk="1" fontAlgn="auto" latinLnBrk="0" hangingPunct="1">
              <a:lnSpc>
                <a:spcPct val="90000"/>
              </a:lnSpc>
              <a:spcBef>
                <a:spcPts val="375"/>
              </a:spcBef>
              <a:spcAft>
                <a:spcPts val="0"/>
              </a:spcAft>
              <a:buClr>
                <a:schemeClr val="tx1"/>
              </a:buClr>
              <a:buSzPct val="110000"/>
              <a:buFont typeface="Systeemlettertype"/>
              <a:buChar char="-"/>
              <a:tabLst/>
              <a:defRPr/>
            </a:pPr>
            <a:r>
              <a:rPr lang="nl-NL" dirty="0"/>
              <a:t>Een 2e opsomming hier</a:t>
            </a:r>
          </a:p>
          <a:p>
            <a:pPr marL="467916" marR="0" lvl="1" indent="-201216" algn="l" defTabSz="685800" rtl="0" eaLnBrk="1" fontAlgn="auto" latinLnBrk="0" hangingPunct="1">
              <a:lnSpc>
                <a:spcPct val="90000"/>
              </a:lnSpc>
              <a:spcBef>
                <a:spcPts val="375"/>
              </a:spcBef>
              <a:spcAft>
                <a:spcPts val="0"/>
              </a:spcAft>
              <a:buClr>
                <a:schemeClr val="tx1"/>
              </a:buClr>
              <a:buSzPct val="110000"/>
              <a:buFont typeface="Systeemlettertype"/>
              <a:buChar char="-"/>
              <a:tabLst/>
              <a:defRPr/>
            </a:pPr>
            <a:endParaRPr lang="nl-NL" dirty="0"/>
          </a:p>
          <a:p>
            <a:pPr lvl="1"/>
            <a:endParaRPr lang="nl-NL" dirty="0"/>
          </a:p>
          <a:p>
            <a:pPr lvl="1"/>
            <a:endParaRPr lang="nl-NL" dirty="0"/>
          </a:p>
          <a:p>
            <a:pPr lvl="1"/>
            <a:endParaRPr lang="nl-NL" dirty="0"/>
          </a:p>
        </p:txBody>
      </p:sp>
      <p:sp>
        <p:nvSpPr>
          <p:cNvPr id="6" name="Tijdelijke aanduiding voor dianummer 5">
            <a:extLst>
              <a:ext uri="{FF2B5EF4-FFF2-40B4-BE49-F238E27FC236}">
                <a16:creationId xmlns:a16="http://schemas.microsoft.com/office/drawing/2014/main" id="{4D60569F-D0D9-8A4C-9EB2-1DEB7368A715}"/>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4171214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B82F307-0AA8-1749-A539-E59EF501DE1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jdelijke aanduiding voor afbeelding 15">
            <a:extLst>
              <a:ext uri="{FF2B5EF4-FFF2-40B4-BE49-F238E27FC236}">
                <a16:creationId xmlns:a16="http://schemas.microsoft.com/office/drawing/2014/main" id="{6037DDE7-CF64-9C48-A9FB-487FA6A6DE51}"/>
              </a:ext>
            </a:extLst>
          </p:cNvPr>
          <p:cNvSpPr>
            <a:spLocks noGrp="1"/>
          </p:cNvSpPr>
          <p:nvPr>
            <p:ph type="pic" sz="quarter" idx="17" hasCustomPrompt="1"/>
          </p:nvPr>
        </p:nvSpPr>
        <p:spPr>
          <a:xfrm>
            <a:off x="657497" y="711677"/>
            <a:ext cx="7831728" cy="5434647"/>
          </a:xfr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
        <p:nvSpPr>
          <p:cNvPr id="5" name="Tijdelijke aanduiding voor dianummer 5">
            <a:extLst>
              <a:ext uri="{FF2B5EF4-FFF2-40B4-BE49-F238E27FC236}">
                <a16:creationId xmlns:a16="http://schemas.microsoft.com/office/drawing/2014/main" id="{899E2479-5BA7-1E42-816D-3CFB964118F9}"/>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694083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oud 3 Koloms">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7B75754-7D96-4347-BF90-7C201223C5FF}"/>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10" name="Afbeelding 9">
            <a:extLst>
              <a:ext uri="{FF2B5EF4-FFF2-40B4-BE49-F238E27FC236}">
                <a16:creationId xmlns:a16="http://schemas.microsoft.com/office/drawing/2014/main" id="{67BB42B0-CE3F-C844-B74B-9A0C9B0964D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jdelijke aanduiding voor tekst 17">
            <a:extLst>
              <a:ext uri="{FF2B5EF4-FFF2-40B4-BE49-F238E27FC236}">
                <a16:creationId xmlns:a16="http://schemas.microsoft.com/office/drawing/2014/main" id="{3D6A245F-87D1-6847-9D7E-0FCB66A89081}"/>
              </a:ext>
            </a:extLst>
          </p:cNvPr>
          <p:cNvSpPr>
            <a:spLocks noGrp="1"/>
          </p:cNvSpPr>
          <p:nvPr>
            <p:ph type="body" sz="quarter" idx="10" hasCustomPrompt="1"/>
          </p:nvPr>
        </p:nvSpPr>
        <p:spPr>
          <a:xfrm>
            <a:off x="574222" y="602571"/>
            <a:ext cx="7541078" cy="681945"/>
          </a:xfrm>
        </p:spPr>
        <p:txBody>
          <a:bodyPr>
            <a:normAutofit/>
          </a:bodyPr>
          <a:lstStyle>
            <a:lvl1pPr marL="0" indent="0">
              <a:buNone/>
              <a:defRPr sz="3150" b="1" i="0">
                <a:solidFill>
                  <a:schemeClr val="bg1"/>
                </a:solidFill>
                <a:latin typeface="Calibri" panose="020F0502020204030204" pitchFamily="34" charset="0"/>
                <a:cs typeface="Calibri" panose="020F0502020204030204" pitchFamily="34" charset="0"/>
              </a:defRPr>
            </a:lvl1pPr>
          </a:lstStyle>
          <a:p>
            <a:pPr lvl="0"/>
            <a:r>
              <a:rPr lang="nl-NL" dirty="0"/>
              <a:t>Hier een titel</a:t>
            </a:r>
          </a:p>
        </p:txBody>
      </p:sp>
      <p:sp>
        <p:nvSpPr>
          <p:cNvPr id="6" name="Tijdelijke aanduiding voor tekst 17">
            <a:extLst>
              <a:ext uri="{FF2B5EF4-FFF2-40B4-BE49-F238E27FC236}">
                <a16:creationId xmlns:a16="http://schemas.microsoft.com/office/drawing/2014/main" id="{D28F1C40-190F-EB47-909E-98DD0E72E16D}"/>
              </a:ext>
            </a:extLst>
          </p:cNvPr>
          <p:cNvSpPr>
            <a:spLocks noGrp="1"/>
          </p:cNvSpPr>
          <p:nvPr>
            <p:ph type="body" sz="quarter" idx="15" hasCustomPrompt="1"/>
          </p:nvPr>
        </p:nvSpPr>
        <p:spPr>
          <a:xfrm>
            <a:off x="5946866" y="1887086"/>
            <a:ext cx="2538720" cy="3824740"/>
          </a:xfrm>
        </p:spPr>
        <p:txBody>
          <a:bodyPr wrap="square" lIns="90000" rIns="90000">
            <a:noAutofit/>
          </a:bodyPr>
          <a:lstStyle>
            <a:lvl1pPr marL="257175" marR="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sz="1500" b="0" i="0">
                <a:solidFill>
                  <a:schemeClr val="tx1"/>
                </a:solidFill>
                <a:latin typeface="Calibri" panose="020F0502020204030204" pitchFamily="34" charset="0"/>
                <a:cs typeface="Calibri" panose="020F0502020204030204" pitchFamily="34" charset="0"/>
              </a:defRPr>
            </a:lvl1pPr>
          </a:lstStyle>
          <a:p>
            <a:pPr lvl="0"/>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marL="257175" marR="0" lvl="0" indent="-257175" algn="l" defTabSz="415800" rtl="0" eaLnBrk="1" fontAlgn="auto" latinLnBrk="0" hangingPunct="1">
              <a:lnSpc>
                <a:spcPct val="100000"/>
              </a:lnSpc>
              <a:spcBef>
                <a:spcPts val="0"/>
              </a:spcBef>
              <a:spcAft>
                <a:spcPts val="600"/>
              </a:spcAft>
              <a:buClr>
                <a:schemeClr val="tx2"/>
              </a:buClr>
              <a:buSzPct val="110000"/>
              <a:buFont typeface="Arial" panose="020B0604020202020204" pitchFamily="34" charset="0"/>
              <a:buChar char="•"/>
              <a:tabLst/>
              <a:defRPr/>
            </a:pPr>
            <a:r>
              <a:rPr lang="nl-NL" dirty="0"/>
              <a:t>Een opsomming hier</a:t>
            </a:r>
          </a:p>
          <a:p>
            <a:pPr lvl="0"/>
            <a:endParaRPr lang="nl-NL" dirty="0"/>
          </a:p>
        </p:txBody>
      </p:sp>
      <p:sp>
        <p:nvSpPr>
          <p:cNvPr id="7" name="Tijdelijke aanduiding voor dianummer 5">
            <a:extLst>
              <a:ext uri="{FF2B5EF4-FFF2-40B4-BE49-F238E27FC236}">
                <a16:creationId xmlns:a16="http://schemas.microsoft.com/office/drawing/2014/main" id="{1D08591A-3435-B944-A724-821F5F403773}"/>
              </a:ext>
            </a:extLst>
          </p:cNvPr>
          <p:cNvSpPr>
            <a:spLocks noGrp="1"/>
          </p:cNvSpPr>
          <p:nvPr>
            <p:ph type="sldNum" sz="quarter" idx="12"/>
          </p:nvPr>
        </p:nvSpPr>
        <p:spPr>
          <a:xfrm>
            <a:off x="8485414" y="6124123"/>
            <a:ext cx="481693" cy="365125"/>
          </a:xfrm>
        </p:spPr>
        <p:txBody>
          <a:bodyPr/>
          <a:lstStyle>
            <a:lvl1pPr algn="ctr">
              <a:defRPr sz="1350" b="1">
                <a:solidFill>
                  <a:schemeClr val="tx2"/>
                </a:solidFill>
              </a:defRPr>
            </a:lvl1pPr>
          </a:lstStyle>
          <a:p>
            <a:fld id="{B1EACE93-60B2-2846-A5E2-756C88640581}" type="slidenum">
              <a:rPr lang="en-GB" smtClean="0"/>
              <a:pPr/>
              <a:t>‹nr.›</a:t>
            </a:fld>
            <a:endParaRPr lang="en-GB" dirty="0"/>
          </a:p>
        </p:txBody>
      </p:sp>
      <p:sp>
        <p:nvSpPr>
          <p:cNvPr id="9" name="Tijdelijke aanduiding voor afbeelding 15">
            <a:extLst>
              <a:ext uri="{FF2B5EF4-FFF2-40B4-BE49-F238E27FC236}">
                <a16:creationId xmlns:a16="http://schemas.microsoft.com/office/drawing/2014/main" id="{3BFBA9EB-08CA-C347-B2EF-969C5E04599D}"/>
              </a:ext>
            </a:extLst>
          </p:cNvPr>
          <p:cNvSpPr>
            <a:spLocks noGrp="1"/>
          </p:cNvSpPr>
          <p:nvPr>
            <p:ph type="pic" sz="quarter" idx="17" hasCustomPrompt="1"/>
          </p:nvPr>
        </p:nvSpPr>
        <p:spPr>
          <a:xfrm>
            <a:off x="574220" y="1887085"/>
            <a:ext cx="5245282" cy="3759654"/>
          </a:xfrm>
          <a:solidFill>
            <a:schemeClr val="bg1">
              <a:lumMod val="85000"/>
            </a:schemeClr>
          </a:solidFill>
        </p:spPr>
        <p:txBody>
          <a:bodyPr>
            <a:normAutofit/>
          </a:bodyPr>
          <a:lstStyle>
            <a:lvl1pPr marL="0" indent="0">
              <a:buNone/>
              <a:defRPr sz="1500"/>
            </a:lvl1pPr>
          </a:lstStyle>
          <a:p>
            <a:r>
              <a:rPr lang="en-GB" dirty="0" err="1"/>
              <a:t>Klik</a:t>
            </a:r>
            <a:r>
              <a:rPr lang="en-GB" dirty="0"/>
              <a:t> om </a:t>
            </a:r>
            <a:r>
              <a:rPr lang="en-GB" dirty="0" err="1"/>
              <a:t>afbeelding</a:t>
            </a:r>
            <a:r>
              <a:rPr lang="en-GB" dirty="0"/>
              <a:t> toe </a:t>
            </a:r>
            <a:r>
              <a:rPr lang="en-GB" dirty="0" err="1"/>
              <a:t>te</a:t>
            </a:r>
            <a:r>
              <a:rPr lang="en-GB" dirty="0"/>
              <a:t> </a:t>
            </a:r>
            <a:r>
              <a:rPr lang="en-GB" dirty="0" err="1"/>
              <a:t>voegen</a:t>
            </a:r>
            <a:endParaRPr lang="en-GB" dirty="0"/>
          </a:p>
        </p:txBody>
      </p:sp>
    </p:spTree>
    <p:extLst>
      <p:ext uri="{BB962C8B-B14F-4D97-AF65-F5344CB8AC3E}">
        <p14:creationId xmlns:p14="http://schemas.microsoft.com/office/powerpoint/2010/main" val="186306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sluitende Dia">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7BB42B0-CE3F-C844-B74B-9A0C9B0964D9}"/>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12" name="Afbeelding 11">
            <a:extLst>
              <a:ext uri="{FF2B5EF4-FFF2-40B4-BE49-F238E27FC236}">
                <a16:creationId xmlns:a16="http://schemas.microsoft.com/office/drawing/2014/main" id="{BB82F307-0AA8-1749-A539-E59EF501DE15}"/>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76756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D83ACE7-72BD-47DC-BBE6-E4B601677061}"/>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3" name="Tijdelijke aanduiding voor voettekst 2">
            <a:extLst>
              <a:ext uri="{FF2B5EF4-FFF2-40B4-BE49-F238E27FC236}">
                <a16:creationId xmlns:a16="http://schemas.microsoft.com/office/drawing/2014/main" id="{0414C173-BDA8-4763-BD1B-33D9E8F5CAE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D6E0BCF-05A6-4956-92D7-8A4FC26E950A}"/>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229316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8C611-72BD-409F-A6D2-815CA0E233D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5DF351D-B32B-4E55-AB5D-502853B7DE6A}"/>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86C4BC1-694B-48A7-A6CF-AE07A196920C}"/>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7DC28BD-BE74-409E-A04C-762EA0FE3A2F}"/>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6" name="Tijdelijke aanduiding voor voettekst 5">
            <a:extLst>
              <a:ext uri="{FF2B5EF4-FFF2-40B4-BE49-F238E27FC236}">
                <a16:creationId xmlns:a16="http://schemas.microsoft.com/office/drawing/2014/main" id="{9E73B979-7F3B-4124-A28D-EDC22F924B8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0F10CA-5A02-4969-A637-8383F5590A99}"/>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80925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63729-9FA5-444F-80CC-4D93C89B85CD}"/>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ABE6E55-13C7-4D68-B11F-79B7FF9CD9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BEE5249-BAC6-43AB-BE2C-5D3DFB0756B9}"/>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8C2280E-217A-4F6C-99C6-45C3DE96E30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865844D-7F7F-4C15-AFA6-CA5EAA5AEA8A}"/>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4D36DA5-69ED-4BE3-8FF5-C66137D952F1}"/>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8" name="Tijdelijke aanduiding voor voettekst 7">
            <a:extLst>
              <a:ext uri="{FF2B5EF4-FFF2-40B4-BE49-F238E27FC236}">
                <a16:creationId xmlns:a16="http://schemas.microsoft.com/office/drawing/2014/main" id="{6C882FDC-77D4-474B-8B3A-5FE1241FD13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F9A76CD-1B55-4A51-9D0A-C7E6E3E3778C}"/>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16160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09BCC4-4F58-4EE4-917B-95E6E748D14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E950707-5094-4728-B55D-83EF506024F3}"/>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4" name="Tijdelijke aanduiding voor voettekst 3">
            <a:extLst>
              <a:ext uri="{FF2B5EF4-FFF2-40B4-BE49-F238E27FC236}">
                <a16:creationId xmlns:a16="http://schemas.microsoft.com/office/drawing/2014/main" id="{80E3E40B-FCD1-4D7D-8F64-639CC862B7D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FA4DB46-D3CE-4DC1-B5D1-5F48368A6A5B}"/>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81970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D83ACE7-72BD-47DC-BBE6-E4B601677061}"/>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3" name="Tijdelijke aanduiding voor voettekst 2">
            <a:extLst>
              <a:ext uri="{FF2B5EF4-FFF2-40B4-BE49-F238E27FC236}">
                <a16:creationId xmlns:a16="http://schemas.microsoft.com/office/drawing/2014/main" id="{0414C173-BDA8-4763-BD1B-33D9E8F5CAE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D6E0BCF-05A6-4956-92D7-8A4FC26E950A}"/>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69672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B725A-7696-4042-8CA0-4BF8D7BF8C68}"/>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36E1CD59-605A-47B5-BE76-FBD9D45B700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5F826F7-FC6E-42B1-AC36-F21A51E4471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BAB80C8-4EBE-478F-B348-CF526C8D48A3}"/>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6" name="Tijdelijke aanduiding voor voettekst 5">
            <a:extLst>
              <a:ext uri="{FF2B5EF4-FFF2-40B4-BE49-F238E27FC236}">
                <a16:creationId xmlns:a16="http://schemas.microsoft.com/office/drawing/2014/main" id="{6F21FCEC-237A-44EF-8E5B-055B8555AD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485CB4A-B51C-4268-B63A-1BE1445EC97C}"/>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101308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FD97C-4A58-4545-8E12-8CE6681088C7}"/>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4956966E-DEEB-4953-9ED2-D9246B6F46F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3B84903A-A674-4FA4-8C95-52C931B8EDC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A15F24-B283-4E1B-9898-3ACF75379CEF}"/>
              </a:ext>
            </a:extLst>
          </p:cNvPr>
          <p:cNvSpPr>
            <a:spLocks noGrp="1"/>
          </p:cNvSpPr>
          <p:nvPr>
            <p:ph type="dt" sz="half" idx="10"/>
          </p:nvPr>
        </p:nvSpPr>
        <p:spPr/>
        <p:txBody>
          <a:bodyPr/>
          <a:lstStyle/>
          <a:p>
            <a:fld id="{3A40E9F5-6EA5-4D77-AA90-23FD1BD7F5AE}" type="datetimeFigureOut">
              <a:rPr lang="nl-NL" smtClean="0"/>
              <a:t>5-10-2021</a:t>
            </a:fld>
            <a:endParaRPr lang="nl-NL"/>
          </a:p>
        </p:txBody>
      </p:sp>
      <p:sp>
        <p:nvSpPr>
          <p:cNvPr id="6" name="Tijdelijke aanduiding voor voettekst 5">
            <a:extLst>
              <a:ext uri="{FF2B5EF4-FFF2-40B4-BE49-F238E27FC236}">
                <a16:creationId xmlns:a16="http://schemas.microsoft.com/office/drawing/2014/main" id="{82084ED7-3B52-4A0F-A936-1217019CBB7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F4DBF99-8830-4DB1-8EDC-80ED002D8089}"/>
              </a:ext>
            </a:extLst>
          </p:cNvPr>
          <p:cNvSpPr>
            <a:spLocks noGrp="1"/>
          </p:cNvSpPr>
          <p:nvPr>
            <p:ph type="sldNum" sz="quarter" idx="12"/>
          </p:nvPr>
        </p:nvSpPr>
        <p:spPr/>
        <p:txBody>
          <a:bodyPr/>
          <a:lstStyle/>
          <a:p>
            <a:fld id="{6EA60829-69B0-48FE-9907-60551FC02ED2}" type="slidenum">
              <a:rPr lang="nl-NL" smtClean="0"/>
              <a:t>‹nr.›</a:t>
            </a:fld>
            <a:endParaRPr lang="nl-NL"/>
          </a:p>
        </p:txBody>
      </p:sp>
    </p:spTree>
    <p:extLst>
      <p:ext uri="{BB962C8B-B14F-4D97-AF65-F5344CB8AC3E}">
        <p14:creationId xmlns:p14="http://schemas.microsoft.com/office/powerpoint/2010/main" val="163632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ADBA5D2-4EBE-48BC-9DCE-ED1E8C5A9A9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ED8EAF1-AFAD-4915-B708-46B2385FEB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BCBA91-5FE6-464A-B0C3-D216DB08598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A40E9F5-6EA5-4D77-AA90-23FD1BD7F5AE}" type="datetimeFigureOut">
              <a:rPr lang="nl-NL" smtClean="0"/>
              <a:t>5-10-2021</a:t>
            </a:fld>
            <a:endParaRPr lang="nl-NL"/>
          </a:p>
        </p:txBody>
      </p:sp>
      <p:sp>
        <p:nvSpPr>
          <p:cNvPr id="5" name="Tijdelijke aanduiding voor voettekst 4">
            <a:extLst>
              <a:ext uri="{FF2B5EF4-FFF2-40B4-BE49-F238E27FC236}">
                <a16:creationId xmlns:a16="http://schemas.microsoft.com/office/drawing/2014/main" id="{51680EB9-CE6C-4FBB-B0DA-ED9F8DFBA3F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0983C58-D407-4B53-9B31-2EAE142883C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A60829-69B0-48FE-9907-60551FC02ED2}" type="slidenum">
              <a:rPr lang="nl-NL" smtClean="0"/>
              <a:t>‹nr.›</a:t>
            </a:fld>
            <a:endParaRPr lang="nl-NL"/>
          </a:p>
        </p:txBody>
      </p:sp>
    </p:spTree>
    <p:extLst>
      <p:ext uri="{BB962C8B-B14F-4D97-AF65-F5344CB8AC3E}">
        <p14:creationId xmlns:p14="http://schemas.microsoft.com/office/powerpoint/2010/main" val="179984601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37" r:id="rId12"/>
    <p:sldLayoutId id="214748373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AE928AF2-CBE1-1A45-837E-5A398FBC8F9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32668762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l" defTabSz="685800" rtl="0" eaLnBrk="1" latinLnBrk="0" hangingPunct="1">
        <a:lnSpc>
          <a:spcPct val="90000"/>
        </a:lnSpc>
        <a:spcBef>
          <a:spcPct val="0"/>
        </a:spcBef>
        <a:buNone/>
        <a:defRPr sz="3150" b="1" i="0" kern="1200">
          <a:solidFill>
            <a:schemeClr val="bg1"/>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Clr>
          <a:schemeClr val="tx2"/>
        </a:buClr>
        <a:buSzPct val="110000"/>
        <a:buFont typeface="Arial" panose="020B0604020202020204" pitchFamily="34" charset="0"/>
        <a:buChar char="•"/>
        <a:defRPr sz="1500" kern="1200">
          <a:solidFill>
            <a:schemeClr val="tx1"/>
          </a:solidFill>
          <a:latin typeface="Calibri" panose="020F0502020204030204" pitchFamily="34" charset="0"/>
          <a:ea typeface="+mn-ea"/>
          <a:cs typeface="Calibri" panose="020F0502020204030204" pitchFamily="34" charset="0"/>
        </a:defRPr>
      </a:lvl1pPr>
      <a:lvl2pPr marL="200025" indent="170260" algn="l" defTabSz="685800" rtl="0" eaLnBrk="1" latinLnBrk="0" hangingPunct="1">
        <a:lnSpc>
          <a:spcPct val="90000"/>
        </a:lnSpc>
        <a:spcBef>
          <a:spcPts val="150"/>
        </a:spcBef>
        <a:buClr>
          <a:schemeClr val="tx1"/>
        </a:buClr>
        <a:buSzPct val="110000"/>
        <a:buFont typeface="Systeemlettertype"/>
        <a:buChar char="-"/>
        <a:tabLst/>
        <a:defRPr sz="15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Clr>
          <a:schemeClr val="tx2"/>
        </a:buClr>
        <a:buSzPct val="110000"/>
        <a:buFont typeface="Arial" panose="020B0604020202020204" pitchFamily="34" charset="0"/>
        <a:buChar char="•"/>
        <a:defRPr sz="135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Clr>
          <a:schemeClr val="tx2"/>
        </a:buClr>
        <a:buSzPct val="110000"/>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Clr>
          <a:schemeClr val="tx2"/>
        </a:buClr>
        <a:buSzPct val="110000"/>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E78BBD2-7682-7A47-89FE-4E38FA2841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E4F31249-C396-954E-9B35-19ED9EE104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a:extLst>
              <a:ext uri="{FF2B5EF4-FFF2-40B4-BE49-F238E27FC236}">
                <a16:creationId xmlns:a16="http://schemas.microsoft.com/office/drawing/2014/main" id="{F3647CF1-011E-9A48-B046-969ABB5A0EE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7BAB03-D865-1C45-8996-1DC4EC68CDC5}" type="datetime1">
              <a:rPr lang="nl-NL" smtClean="0"/>
              <a:t>5-10-2021</a:t>
            </a:fld>
            <a:endParaRPr lang="en-GB"/>
          </a:p>
        </p:txBody>
      </p:sp>
      <p:sp>
        <p:nvSpPr>
          <p:cNvPr id="5" name="Tijdelijke aanduiding voor voettekst 4">
            <a:extLst>
              <a:ext uri="{FF2B5EF4-FFF2-40B4-BE49-F238E27FC236}">
                <a16:creationId xmlns:a16="http://schemas.microsoft.com/office/drawing/2014/main" id="{5979114C-E7ED-554E-91E8-AA8487F3964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Tijdelijke aanduiding voor dianummer 5">
            <a:extLst>
              <a:ext uri="{FF2B5EF4-FFF2-40B4-BE49-F238E27FC236}">
                <a16:creationId xmlns:a16="http://schemas.microsoft.com/office/drawing/2014/main" id="{AE928AF2-CBE1-1A45-837E-5A398FBC8F9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350" b="1">
                <a:solidFill>
                  <a:schemeClr val="tx2"/>
                </a:solidFill>
              </a:defRPr>
            </a:lvl1pPr>
          </a:lstStyle>
          <a:p>
            <a:fld id="{B1EACE93-60B2-2846-A5E2-756C88640581}" type="slidenum">
              <a:rPr lang="en-GB" smtClean="0"/>
              <a:pPr/>
              <a:t>‹nr.›</a:t>
            </a:fld>
            <a:endParaRPr lang="en-GB" dirty="0"/>
          </a:p>
        </p:txBody>
      </p:sp>
    </p:spTree>
    <p:extLst>
      <p:ext uri="{BB962C8B-B14F-4D97-AF65-F5344CB8AC3E}">
        <p14:creationId xmlns:p14="http://schemas.microsoft.com/office/powerpoint/2010/main" val="172902413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8" r:id="rId11"/>
  </p:sldLayoutIdLst>
  <p:hf hdr="0" ftr="0" dt="0"/>
  <p:txStyles>
    <p:titleStyle>
      <a:lvl1pPr algn="l" defTabSz="685800" rtl="0" eaLnBrk="1" latinLnBrk="0" hangingPunct="1">
        <a:lnSpc>
          <a:spcPct val="90000"/>
        </a:lnSpc>
        <a:spcBef>
          <a:spcPct val="0"/>
        </a:spcBef>
        <a:buNone/>
        <a:defRPr sz="3150" b="1" i="0" kern="1200">
          <a:solidFill>
            <a:schemeClr val="tx1"/>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Clr>
          <a:schemeClr val="tx2"/>
        </a:buClr>
        <a:buSzPct val="110000"/>
        <a:buFont typeface="Arial" panose="020B0604020202020204" pitchFamily="34" charset="0"/>
        <a:buChar char="•"/>
        <a:defRPr sz="1500" kern="1200">
          <a:solidFill>
            <a:schemeClr val="tx1"/>
          </a:solidFill>
          <a:latin typeface="Calibri" panose="020F0502020204030204" pitchFamily="34" charset="0"/>
          <a:ea typeface="+mn-ea"/>
          <a:cs typeface="Calibri" panose="020F0502020204030204" pitchFamily="34" charset="0"/>
        </a:defRPr>
      </a:lvl1pPr>
      <a:lvl2pPr marL="200025" indent="170260" algn="l" defTabSz="685800" rtl="0" eaLnBrk="1" latinLnBrk="0" hangingPunct="1">
        <a:lnSpc>
          <a:spcPct val="90000"/>
        </a:lnSpc>
        <a:spcBef>
          <a:spcPts val="150"/>
        </a:spcBef>
        <a:buClr>
          <a:schemeClr val="tx1"/>
        </a:buClr>
        <a:buSzPct val="110000"/>
        <a:buFont typeface="Systeemlettertype"/>
        <a:buChar char="-"/>
        <a:tabLst/>
        <a:defRPr sz="15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Clr>
          <a:schemeClr val="tx2"/>
        </a:buClr>
        <a:buSzPct val="110000"/>
        <a:buFont typeface="Arial" panose="020B0604020202020204" pitchFamily="34" charset="0"/>
        <a:buChar char="•"/>
        <a:defRPr sz="135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Clr>
          <a:schemeClr val="tx2"/>
        </a:buClr>
        <a:buSzPct val="110000"/>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Clr>
          <a:schemeClr val="tx2"/>
        </a:buClr>
        <a:buSzPct val="110000"/>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ict-en-onderwijs.blogspot.com/2012/09/stappenplan-dingen-om-te-doen.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Rob.vos@sambo-ict.nl"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16.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www.versnellingsplan.nl/"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1145E6-8404-EF45-BBAA-531BCCDFE346}"/>
              </a:ext>
            </a:extLst>
          </p:cNvPr>
          <p:cNvSpPr>
            <a:spLocks noGrp="1"/>
          </p:cNvSpPr>
          <p:nvPr>
            <p:ph type="body" sz="quarter" idx="10"/>
          </p:nvPr>
        </p:nvSpPr>
        <p:spPr>
          <a:xfrm>
            <a:off x="1691680" y="2348880"/>
            <a:ext cx="6190169" cy="2520280"/>
          </a:xfrm>
        </p:spPr>
        <p:txBody>
          <a:bodyPr lIns="68580" tIns="34290" rIns="68580" bIns="34290" anchor="t">
            <a:normAutofit/>
          </a:bodyPr>
          <a:lstStyle/>
          <a:p>
            <a:r>
              <a:rPr lang="nl-NL" dirty="0">
                <a:latin typeface="Calibri"/>
                <a:cs typeface="Calibri"/>
              </a:rPr>
              <a:t>Doorpakken op digitalisering</a:t>
            </a:r>
          </a:p>
          <a:p>
            <a:r>
              <a:rPr lang="nl-NL" dirty="0" smtClean="0">
                <a:latin typeface="Calibri"/>
                <a:cs typeface="Calibri"/>
              </a:rPr>
              <a:t>Thema Onderwijslogistiek</a:t>
            </a:r>
          </a:p>
          <a:p>
            <a:r>
              <a:rPr lang="nl-NL" sz="2400" dirty="0" smtClean="0">
                <a:latin typeface="Calibri"/>
                <a:cs typeface="Calibri"/>
              </a:rPr>
              <a:t>Presentatie bij de impact-analyse flexibele onderwijsscenario’s voor het mbo</a:t>
            </a:r>
          </a:p>
          <a:p>
            <a:endParaRPr lang="en-NL" dirty="0"/>
          </a:p>
        </p:txBody>
      </p:sp>
    </p:spTree>
    <p:extLst>
      <p:ext uri="{BB962C8B-B14F-4D97-AF65-F5344CB8AC3E}">
        <p14:creationId xmlns:p14="http://schemas.microsoft.com/office/powerpoint/2010/main" val="3524481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10</a:t>
            </a:fld>
            <a:endParaRPr lang="en-GB" dirty="0">
              <a:solidFill>
                <a:srgbClr val="0065AE"/>
              </a:solidFill>
              <a:latin typeface="Calibri" panose="020F0502020204030204"/>
            </a:endParaRPr>
          </a:p>
        </p:txBody>
      </p:sp>
      <p:pic>
        <p:nvPicPr>
          <p:cNvPr id="5" name="Afbeelding 4"/>
          <p:cNvPicPr/>
          <p:nvPr/>
        </p:nvPicPr>
        <p:blipFill rotWithShape="1">
          <a:blip r:embed="rId3">
            <a:extLst>
              <a:ext uri="{28A0092B-C50C-407E-A947-70E740481C1C}">
                <a14:useLocalDpi xmlns:a14="http://schemas.microsoft.com/office/drawing/2010/main" val="0"/>
              </a:ext>
            </a:extLst>
          </a:blip>
          <a:srcRect t="4943"/>
          <a:stretch/>
        </p:blipFill>
        <p:spPr bwMode="auto">
          <a:xfrm>
            <a:off x="0" y="332656"/>
            <a:ext cx="9144000" cy="65253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8245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11</a:t>
            </a:fld>
            <a:endParaRPr lang="en-GB" dirty="0">
              <a:solidFill>
                <a:srgbClr val="0065AE"/>
              </a:solidFill>
              <a:latin typeface="Calibri" panose="020F0502020204030204"/>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t="5323"/>
          <a:stretch/>
        </p:blipFill>
        <p:spPr bwMode="auto">
          <a:xfrm>
            <a:off x="0" y="332656"/>
            <a:ext cx="9144000" cy="65253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9979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12</a:t>
            </a:fld>
            <a:endParaRPr lang="en-GB" dirty="0">
              <a:solidFill>
                <a:srgbClr val="0065AE"/>
              </a:solidFill>
              <a:latin typeface="Calibri" panose="020F0502020204030204"/>
            </a:endParaRPr>
          </a:p>
        </p:txBody>
      </p:sp>
      <p:pic>
        <p:nvPicPr>
          <p:cNvPr id="5" name="Afbeelding 4"/>
          <p:cNvPicPr/>
          <p:nvPr/>
        </p:nvPicPr>
        <p:blipFill rotWithShape="1">
          <a:blip r:embed="rId3">
            <a:extLst>
              <a:ext uri="{28A0092B-C50C-407E-A947-70E740481C1C}">
                <a14:useLocalDpi xmlns:a14="http://schemas.microsoft.com/office/drawing/2010/main" val="0"/>
              </a:ext>
            </a:extLst>
          </a:blip>
          <a:srcRect t="6100"/>
          <a:stretch/>
        </p:blipFill>
        <p:spPr bwMode="auto">
          <a:xfrm>
            <a:off x="2238" y="404664"/>
            <a:ext cx="9141761" cy="64533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786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13</a:t>
            </a:fld>
            <a:endParaRPr lang="en-GB" dirty="0">
              <a:solidFill>
                <a:srgbClr val="0065AE"/>
              </a:solidFill>
              <a:latin typeface="Calibri" panose="020F0502020204030204"/>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t="5340"/>
          <a:stretch/>
        </p:blipFill>
        <p:spPr bwMode="auto">
          <a:xfrm>
            <a:off x="11832" y="404664"/>
            <a:ext cx="9132168" cy="64533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1993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14</a:t>
            </a:fld>
            <a:endParaRPr lang="en-GB" dirty="0">
              <a:solidFill>
                <a:srgbClr val="0065AE"/>
              </a:solidFill>
              <a:latin typeface="Calibri" panose="020F0502020204030204"/>
            </a:endParaRPr>
          </a:p>
        </p:txBody>
      </p:sp>
      <p:pic>
        <p:nvPicPr>
          <p:cNvPr id="5" name="Afbeelding 4"/>
          <p:cNvPicPr/>
          <p:nvPr/>
        </p:nvPicPr>
        <p:blipFill rotWithShape="1">
          <a:blip r:embed="rId3">
            <a:extLst>
              <a:ext uri="{28A0092B-C50C-407E-A947-70E740481C1C}">
                <a14:useLocalDpi xmlns:a14="http://schemas.microsoft.com/office/drawing/2010/main" val="0"/>
              </a:ext>
            </a:extLst>
          </a:blip>
          <a:srcRect t="5502"/>
          <a:stretch/>
        </p:blipFill>
        <p:spPr bwMode="auto">
          <a:xfrm>
            <a:off x="0" y="404664"/>
            <a:ext cx="9144000" cy="64533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9147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err="1" smtClean="0"/>
              <a:t>Variabelen</a:t>
            </a:r>
            <a:r>
              <a:rPr lang="en-GB" dirty="0" smtClean="0"/>
              <a:t> en de </a:t>
            </a:r>
            <a:r>
              <a:rPr lang="en-GB" dirty="0" err="1" smtClean="0"/>
              <a:t>bollenplaten</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15</a:t>
            </a:fld>
            <a:endParaRPr lang="en-GB" dirty="0">
              <a:solidFill>
                <a:srgbClr val="0065AE"/>
              </a:solidFill>
              <a:latin typeface="Calibri" panose="020F0502020204030204"/>
            </a:endParaRPr>
          </a:p>
        </p:txBody>
      </p:sp>
      <p:sp>
        <p:nvSpPr>
          <p:cNvPr id="2" name="Tekstvak 1"/>
          <p:cNvSpPr txBox="1"/>
          <p:nvPr/>
        </p:nvSpPr>
        <p:spPr>
          <a:xfrm>
            <a:off x="217726" y="1950067"/>
            <a:ext cx="8398512" cy="1685077"/>
          </a:xfrm>
          <a:prstGeom prst="rect">
            <a:avLst/>
          </a:prstGeom>
          <a:noFill/>
        </p:spPr>
        <p:txBody>
          <a:bodyPr wrap="square" rtlCol="0">
            <a:spAutoFit/>
          </a:bodyPr>
          <a:lstStyle/>
          <a:p>
            <a:pPr marR="4241483" defTabSz="685800">
              <a:buClr>
                <a:srgbClr val="0F243E"/>
              </a:buClr>
              <a:buSzPts val="1400"/>
              <a:tabLst>
                <a:tab pos="514350" algn="l"/>
                <a:tab pos="514826" algn="l"/>
              </a:tabLst>
            </a:pPr>
            <a:endParaRPr lang="nl-NL" sz="1350" dirty="0" smtClean="0">
              <a:solidFill>
                <a:srgbClr val="000000"/>
              </a:solidFill>
              <a:latin typeface="Calibri" panose="020F0502020204030204" pitchFamily="34" charset="0"/>
              <a:ea typeface="Calibri" panose="020F0502020204030204" pitchFamily="34" charset="0"/>
            </a:endParaRPr>
          </a:p>
          <a:p>
            <a:pPr defTabSz="731044"/>
            <a:r>
              <a:rPr lang="nl-NL" dirty="0" smtClean="0">
                <a:latin typeface="Calibri" panose="020F0502020204030204"/>
                <a:cs typeface="Arial" panose="020B0604020202020204" pitchFamily="34" charset="0"/>
              </a:rPr>
              <a:t>Analyse van de variabelen die impact hebben bij de verschillende scenario’s op het aspect studeerbaarheid.  </a:t>
            </a:r>
          </a:p>
          <a:p>
            <a:pPr defTabSz="731044"/>
            <a:endParaRPr lang="nl-NL" dirty="0">
              <a:latin typeface="Calibri" panose="020F0502020204030204"/>
              <a:cs typeface="Arial" panose="020B0604020202020204" pitchFamily="34" charset="0"/>
            </a:endParaRPr>
          </a:p>
          <a:p>
            <a:pPr defTabSz="731044"/>
            <a:r>
              <a:rPr lang="nl-NL" dirty="0" smtClean="0">
                <a:latin typeface="Calibri" panose="020F0502020204030204"/>
                <a:cs typeface="Arial" panose="020B0604020202020204" pitchFamily="34" charset="0"/>
              </a:rPr>
              <a:t>Overzicht, inzicht en vooruitzicht zijn de kenmerken voor studeerbaarheid, in welke mate dragen variabelen hieraan bij?</a:t>
            </a:r>
            <a:endParaRPr lang="nl-NL" dirty="0">
              <a:latin typeface="Calibri" panose="020F0502020204030204"/>
              <a:cs typeface="Arial" panose="020B0604020202020204" pitchFamily="34" charset="0"/>
            </a:endParaRPr>
          </a:p>
        </p:txBody>
      </p:sp>
    </p:spTree>
    <p:extLst>
      <p:ext uri="{BB962C8B-B14F-4D97-AF65-F5344CB8AC3E}">
        <p14:creationId xmlns:p14="http://schemas.microsoft.com/office/powerpoint/2010/main" val="2861500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16</a:t>
            </a:fld>
            <a:endParaRPr lang="en-GB" dirty="0">
              <a:solidFill>
                <a:srgbClr val="0065AE"/>
              </a:solidFill>
              <a:latin typeface="Calibri" panose="020F0502020204030204"/>
            </a:endParaRPr>
          </a:p>
        </p:txBody>
      </p:sp>
      <p:pic>
        <p:nvPicPr>
          <p:cNvPr id="6" name="Afbeelding 5"/>
          <p:cNvPicPr/>
          <p:nvPr/>
        </p:nvPicPr>
        <p:blipFill rotWithShape="1">
          <a:blip r:embed="rId3">
            <a:extLst>
              <a:ext uri="{28A0092B-C50C-407E-A947-70E740481C1C}">
                <a14:useLocalDpi xmlns:a14="http://schemas.microsoft.com/office/drawing/2010/main" val="0"/>
              </a:ext>
            </a:extLst>
          </a:blip>
          <a:srcRect t="5949"/>
          <a:stretch/>
        </p:blipFill>
        <p:spPr bwMode="auto">
          <a:xfrm>
            <a:off x="0" y="404664"/>
            <a:ext cx="9144000" cy="64533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352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17</a:t>
            </a:fld>
            <a:endParaRPr lang="en-GB" dirty="0">
              <a:solidFill>
                <a:srgbClr val="0065AE"/>
              </a:solidFill>
              <a:latin typeface="Calibri" panose="020F0502020204030204"/>
            </a:endParaRPr>
          </a:p>
        </p:txBody>
      </p:sp>
      <p:pic>
        <p:nvPicPr>
          <p:cNvPr id="5" name="Afbeelding 4"/>
          <p:cNvPicPr/>
          <p:nvPr/>
        </p:nvPicPr>
        <p:blipFill rotWithShape="1">
          <a:blip r:embed="rId3">
            <a:extLst>
              <a:ext uri="{28A0092B-C50C-407E-A947-70E740481C1C}">
                <a14:useLocalDpi xmlns:a14="http://schemas.microsoft.com/office/drawing/2010/main" val="0"/>
              </a:ext>
            </a:extLst>
          </a:blip>
          <a:srcRect t="6381"/>
          <a:stretch/>
        </p:blipFill>
        <p:spPr bwMode="auto">
          <a:xfrm>
            <a:off x="0" y="404664"/>
            <a:ext cx="9144000" cy="63813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3859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err="1" smtClean="0"/>
              <a:t>Variabelen</a:t>
            </a:r>
            <a:r>
              <a:rPr lang="en-GB" dirty="0" smtClean="0"/>
              <a:t> en de </a:t>
            </a:r>
            <a:r>
              <a:rPr lang="en-GB" dirty="0" err="1" smtClean="0"/>
              <a:t>bollenplaten</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18</a:t>
            </a:fld>
            <a:endParaRPr lang="en-GB" dirty="0">
              <a:solidFill>
                <a:srgbClr val="0065AE"/>
              </a:solidFill>
              <a:latin typeface="Calibri" panose="020F0502020204030204"/>
            </a:endParaRPr>
          </a:p>
        </p:txBody>
      </p:sp>
      <p:sp>
        <p:nvSpPr>
          <p:cNvPr id="2" name="Tekstvak 1"/>
          <p:cNvSpPr txBox="1"/>
          <p:nvPr/>
        </p:nvSpPr>
        <p:spPr>
          <a:xfrm>
            <a:off x="145929" y="1482287"/>
            <a:ext cx="8398512" cy="4224233"/>
          </a:xfrm>
          <a:prstGeom prst="rect">
            <a:avLst/>
          </a:prstGeom>
          <a:noFill/>
        </p:spPr>
        <p:txBody>
          <a:bodyPr wrap="square" rtlCol="0">
            <a:spAutoFit/>
          </a:bodyPr>
          <a:lstStyle/>
          <a:p>
            <a:pPr marR="4241483" defTabSz="685800">
              <a:buClr>
                <a:srgbClr val="0F243E"/>
              </a:buClr>
              <a:buSzPts val="1400"/>
              <a:tabLst>
                <a:tab pos="514350" algn="l"/>
                <a:tab pos="514826" algn="l"/>
              </a:tabLst>
            </a:pPr>
            <a:endParaRPr lang="nl-NL" sz="1350" dirty="0" smtClean="0">
              <a:solidFill>
                <a:srgbClr val="000000"/>
              </a:solidFill>
              <a:latin typeface="Calibri" panose="020F0502020204030204" pitchFamily="34" charset="0"/>
              <a:ea typeface="Calibri" panose="020F0502020204030204" pitchFamily="34" charset="0"/>
            </a:endParaRPr>
          </a:p>
          <a:p>
            <a:pPr defTabSz="731044"/>
            <a:r>
              <a:rPr lang="nl-NL" dirty="0" smtClean="0">
                <a:latin typeface="Calibri" panose="020F0502020204030204"/>
                <a:cs typeface="Arial" panose="020B0604020202020204" pitchFamily="34" charset="0"/>
              </a:rPr>
              <a:t>Analyse van de variabelen die impact hebben bij de verschillende scenario’s op het aspect </a:t>
            </a:r>
            <a:r>
              <a:rPr lang="nl-NL" i="1" dirty="0" smtClean="0">
                <a:latin typeface="Calibri" panose="020F0502020204030204"/>
                <a:cs typeface="Arial" panose="020B0604020202020204" pitchFamily="34" charset="0"/>
              </a:rPr>
              <a:t>doceerbaarheid</a:t>
            </a:r>
            <a:r>
              <a:rPr lang="nl-NL" dirty="0" smtClean="0">
                <a:latin typeface="Calibri" panose="020F0502020204030204"/>
                <a:cs typeface="Arial" panose="020B0604020202020204" pitchFamily="34" charset="0"/>
              </a:rPr>
              <a:t>.  Dit bleek niet in een bollenplaat weer te geven. Enkele noties:</a:t>
            </a:r>
          </a:p>
          <a:p>
            <a:pPr defTabSz="731044"/>
            <a:endParaRPr lang="nl-NL" dirty="0" smtClean="0">
              <a:latin typeface="Calibri" panose="020F0502020204030204"/>
              <a:cs typeface="Arial" panose="020B0604020202020204" pitchFamily="34" charset="0"/>
            </a:endParaRPr>
          </a:p>
          <a:p>
            <a:r>
              <a:rPr lang="nl-NL" dirty="0" smtClean="0">
                <a:latin typeface="Calibri" panose="020F0502020204030204"/>
                <a:cs typeface="Arial" panose="020B0604020202020204" pitchFamily="34" charset="0"/>
              </a:rPr>
              <a:t>Er is een noodzakelijke ontwikkeling van docent naar coach. Dit vraagt:</a:t>
            </a:r>
          </a:p>
          <a:p>
            <a:pPr marL="342900" indent="-342900">
              <a:buFontTx/>
              <a:buChar char="-"/>
            </a:pPr>
            <a:r>
              <a:rPr lang="nl-NL" dirty="0" smtClean="0">
                <a:latin typeface="Calibri" panose="020F0502020204030204"/>
                <a:cs typeface="Arial" panose="020B0604020202020204" pitchFamily="34" charset="0"/>
              </a:rPr>
              <a:t>Meer digitale vaardigheden</a:t>
            </a:r>
          </a:p>
          <a:p>
            <a:pPr marL="342900" indent="-342900">
              <a:buFontTx/>
              <a:buChar char="-"/>
            </a:pPr>
            <a:r>
              <a:rPr lang="nl-NL" dirty="0" smtClean="0">
                <a:latin typeface="Calibri" panose="020F0502020204030204"/>
                <a:cs typeface="Arial" panose="020B0604020202020204" pitchFamily="34" charset="0"/>
              </a:rPr>
              <a:t>Creativiteit, pro activiteit, oplossingsgerichtheid</a:t>
            </a:r>
          </a:p>
          <a:p>
            <a:pPr marL="342900" indent="-342900">
              <a:buFontTx/>
              <a:buChar char="-"/>
            </a:pPr>
            <a:r>
              <a:rPr lang="nl-NL" dirty="0" smtClean="0">
                <a:latin typeface="Calibri" panose="020F0502020204030204"/>
                <a:cs typeface="Arial" panose="020B0604020202020204" pitchFamily="34" charset="0"/>
              </a:rPr>
              <a:t>Inzicht in hele onderwijsaanbod</a:t>
            </a:r>
          </a:p>
          <a:p>
            <a:pPr marL="342900" indent="-342900">
              <a:buFontTx/>
              <a:buChar char="-"/>
            </a:pPr>
            <a:r>
              <a:rPr lang="nl-NL" dirty="0" smtClean="0">
                <a:latin typeface="Calibri" panose="020F0502020204030204"/>
                <a:cs typeface="Arial" panose="020B0604020202020204" pitchFamily="34" charset="0"/>
              </a:rPr>
              <a:t>Inzicht in de laatste ontwikkelingen op de arbeidsmarkt</a:t>
            </a:r>
          </a:p>
          <a:p>
            <a:endParaRPr lang="nl-NL" dirty="0" smtClean="0">
              <a:latin typeface="Calibri" panose="020F0502020204030204"/>
              <a:cs typeface="Arial" panose="020B0604020202020204" pitchFamily="34" charset="0"/>
            </a:endParaRPr>
          </a:p>
          <a:p>
            <a:r>
              <a:rPr lang="nl-NL" dirty="0" smtClean="0">
                <a:latin typeface="Calibri" panose="020F0502020204030204"/>
                <a:cs typeface="Arial" panose="020B0604020202020204" pitchFamily="34" charset="0"/>
              </a:rPr>
              <a:t>Zaken die leiden tot een betere doceerbaarheid</a:t>
            </a:r>
          </a:p>
          <a:p>
            <a:pPr marL="342900" indent="-342900">
              <a:buFontTx/>
              <a:buChar char="-"/>
            </a:pPr>
            <a:r>
              <a:rPr lang="nl-NL" dirty="0" smtClean="0">
                <a:latin typeface="Calibri" panose="020F0502020204030204"/>
                <a:cs typeface="Arial" panose="020B0604020202020204" pitchFamily="34" charset="0"/>
              </a:rPr>
              <a:t>Hergebruik van leermaterialen</a:t>
            </a:r>
          </a:p>
          <a:p>
            <a:pPr marL="342900" indent="-342900">
              <a:buFontTx/>
              <a:buChar char="-"/>
            </a:pPr>
            <a:r>
              <a:rPr lang="nl-NL" dirty="0" smtClean="0">
                <a:latin typeface="Calibri" panose="020F0502020204030204"/>
                <a:cs typeface="Arial" panose="020B0604020202020204" pitchFamily="34" charset="0"/>
              </a:rPr>
              <a:t>Materiaal moet deelbaar zijn, legoblokken systeem</a:t>
            </a:r>
          </a:p>
          <a:p>
            <a:pPr marL="342900" indent="-342900">
              <a:buFontTx/>
              <a:buChar char="-"/>
            </a:pPr>
            <a:r>
              <a:rPr lang="nl-NL" dirty="0" smtClean="0">
                <a:latin typeface="Calibri" panose="020F0502020204030204"/>
                <a:cs typeface="Arial" panose="020B0604020202020204" pitchFamily="34" charset="0"/>
              </a:rPr>
              <a:t>Onderwijs is herbruikbaar, modulair opgebouwd</a:t>
            </a:r>
          </a:p>
          <a:p>
            <a:pPr defTabSz="731044"/>
            <a:endParaRPr lang="nl-NL" sz="2100" b="1" dirty="0" smtClean="0">
              <a:solidFill>
                <a:srgbClr val="0566AD"/>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07285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normAutofit fontScale="85000" lnSpcReduction="20000"/>
          </a:bodyPr>
          <a:lstStyle/>
          <a:p>
            <a:r>
              <a:rPr lang="en-GB" dirty="0" err="1"/>
              <a:t>Voortgang</a:t>
            </a:r>
            <a:r>
              <a:rPr lang="en-GB" dirty="0"/>
              <a:t> </a:t>
            </a:r>
            <a:r>
              <a:rPr lang="en-GB" dirty="0" err="1" smtClean="0"/>
              <a:t>thema</a:t>
            </a:r>
            <a:r>
              <a:rPr lang="en-GB" dirty="0" smtClean="0"/>
              <a:t> </a:t>
            </a:r>
            <a:r>
              <a:rPr lang="en-GB" dirty="0" smtClean="0"/>
              <a:t>onderwijslogistiek in het </a:t>
            </a:r>
            <a:r>
              <a:rPr lang="en-GB" dirty="0" err="1" smtClean="0"/>
              <a:t>kader</a:t>
            </a:r>
            <a:r>
              <a:rPr lang="en-GB" dirty="0" smtClean="0"/>
              <a:t> van </a:t>
            </a:r>
            <a:r>
              <a:rPr lang="en-GB" dirty="0" err="1" smtClean="0"/>
              <a:t>Doorpakken</a:t>
            </a:r>
            <a:r>
              <a:rPr lang="en-GB" dirty="0" smtClean="0"/>
              <a:t> op </a:t>
            </a:r>
            <a:r>
              <a:rPr lang="en-GB" dirty="0" err="1" smtClean="0"/>
              <a:t>Digitalisering</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19</a:t>
            </a:fld>
            <a:endParaRPr lang="en-GB" dirty="0">
              <a:solidFill>
                <a:srgbClr val="0065AE"/>
              </a:solidFill>
              <a:latin typeface="Calibri" panose="020F0502020204030204"/>
            </a:endParaRPr>
          </a:p>
        </p:txBody>
      </p:sp>
      <p:sp>
        <p:nvSpPr>
          <p:cNvPr id="2" name="Tekstvak 1"/>
          <p:cNvSpPr txBox="1"/>
          <p:nvPr/>
        </p:nvSpPr>
        <p:spPr>
          <a:xfrm>
            <a:off x="467544" y="2080250"/>
            <a:ext cx="7776864" cy="3098284"/>
          </a:xfrm>
          <a:prstGeom prst="rect">
            <a:avLst/>
          </a:prstGeom>
          <a:noFill/>
        </p:spPr>
        <p:txBody>
          <a:bodyPr wrap="square" rtlCol="0">
            <a:spAutoFit/>
          </a:bodyPr>
          <a:lstStyle/>
          <a:p>
            <a:pPr defTabSz="685800">
              <a:spcBef>
                <a:spcPts val="521"/>
              </a:spcBef>
              <a:buClr>
                <a:srgbClr val="0F243E"/>
              </a:buClr>
              <a:buSzPts val="1400"/>
              <a:tabLst>
                <a:tab pos="496253" algn="l"/>
                <a:tab pos="496729" algn="l"/>
              </a:tabLst>
            </a:pPr>
            <a:r>
              <a:rPr lang="nl-NL" sz="1350" dirty="0" smtClean="0">
                <a:solidFill>
                  <a:srgbClr val="000000"/>
                </a:solidFill>
                <a:latin typeface="Calibri" panose="020F0502020204030204" pitchFamily="34" charset="0"/>
                <a:ea typeface="Arial" panose="020B0604020202020204" pitchFamily="34" charset="0"/>
              </a:rPr>
              <a:t>-      </a:t>
            </a:r>
            <a:r>
              <a:rPr lang="nl-NL" dirty="0" smtClean="0">
                <a:solidFill>
                  <a:srgbClr val="000000"/>
                </a:solidFill>
                <a:latin typeface="Calibri" panose="020F0502020204030204" pitchFamily="34" charset="0"/>
                <a:ea typeface="Arial" panose="020B0604020202020204" pitchFamily="34" charset="0"/>
              </a:rPr>
              <a:t>Oplevering </a:t>
            </a:r>
            <a:r>
              <a:rPr lang="nl-NL" dirty="0">
                <a:solidFill>
                  <a:srgbClr val="000000"/>
                </a:solidFill>
                <a:latin typeface="Calibri" panose="020F0502020204030204" pitchFamily="34" charset="0"/>
                <a:ea typeface="Arial" panose="020B0604020202020204" pitchFamily="34" charset="0"/>
              </a:rPr>
              <a:t>rapport: impactanalyse OL         	</a:t>
            </a:r>
            <a:r>
              <a:rPr lang="nl-NL" dirty="0" smtClean="0">
                <a:solidFill>
                  <a:srgbClr val="00B050"/>
                </a:solidFill>
                <a:latin typeface="Calibri" panose="020F0502020204030204" pitchFamily="34" charset="0"/>
                <a:ea typeface="Arial" panose="020B0604020202020204" pitchFamily="34" charset="0"/>
              </a:rPr>
              <a:t>7 oktober 2021</a:t>
            </a:r>
            <a:endParaRPr lang="nl-NL" dirty="0">
              <a:solidFill>
                <a:srgbClr val="00B050"/>
              </a:solidFill>
              <a:latin typeface="Calibri" panose="020F0502020204030204" pitchFamily="34" charset="0"/>
              <a:ea typeface="Arial" panose="020B0604020202020204" pitchFamily="34" charset="0"/>
            </a:endParaRPr>
          </a:p>
          <a:p>
            <a:pPr marL="285750" indent="-285750" defTabSz="685800">
              <a:spcBef>
                <a:spcPts val="521"/>
              </a:spcBef>
              <a:buClr>
                <a:srgbClr val="0F243E"/>
              </a:buClr>
              <a:buSzPts val="1400"/>
              <a:buFontTx/>
              <a:buChar char="-"/>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Begeleidend </a:t>
            </a:r>
            <a:r>
              <a:rPr lang="nl-NL" dirty="0">
                <a:solidFill>
                  <a:srgbClr val="000000"/>
                </a:solidFill>
                <a:latin typeface="Calibri" panose="020F0502020204030204" pitchFamily="34" charset="0"/>
                <a:ea typeface="Arial" panose="020B0604020202020204" pitchFamily="34" charset="0"/>
              </a:rPr>
              <a:t>materiaal bij </a:t>
            </a:r>
            <a:r>
              <a:rPr lang="nl-NL" dirty="0" smtClean="0">
                <a:solidFill>
                  <a:srgbClr val="000000"/>
                </a:solidFill>
                <a:latin typeface="Calibri" panose="020F0502020204030204" pitchFamily="34" charset="0"/>
                <a:ea typeface="Arial" panose="020B0604020202020204" pitchFamily="34" charset="0"/>
              </a:rPr>
              <a:t>rapport, presentaties, </a:t>
            </a:r>
            <a:endParaRPr lang="nl-NL" dirty="0" smtClean="0">
              <a:solidFill>
                <a:srgbClr val="000000"/>
              </a:solidFill>
              <a:latin typeface="Calibri" panose="020F0502020204030204" pitchFamily="34" charset="0"/>
              <a:ea typeface="Arial" panose="020B0604020202020204" pitchFamily="34" charset="0"/>
            </a:endParaRPr>
          </a:p>
          <a:p>
            <a:pPr defTabSz="685800">
              <a:spcBef>
                <a:spcPts val="521"/>
              </a:spcBef>
              <a:buClr>
                <a:srgbClr val="0F243E"/>
              </a:buClr>
              <a:buSzPts val="1400"/>
              <a:tabLst>
                <a:tab pos="496253" algn="l"/>
                <a:tab pos="496729" algn="l"/>
              </a:tabLst>
            </a:pPr>
            <a:r>
              <a:rPr lang="nl-NL" dirty="0">
                <a:solidFill>
                  <a:srgbClr val="000000"/>
                </a:solidFill>
                <a:latin typeface="Calibri" panose="020F0502020204030204" pitchFamily="34" charset="0"/>
                <a:ea typeface="Arial" panose="020B0604020202020204" pitchFamily="34" charset="0"/>
              </a:rPr>
              <a:t> </a:t>
            </a:r>
            <a:r>
              <a:rPr lang="nl-NL" dirty="0" smtClean="0">
                <a:solidFill>
                  <a:srgbClr val="000000"/>
                </a:solidFill>
                <a:latin typeface="Calibri" panose="020F0502020204030204" pitchFamily="34" charset="0"/>
                <a:ea typeface="Arial" panose="020B0604020202020204" pitchFamily="34" charset="0"/>
              </a:rPr>
              <a:t>     </a:t>
            </a:r>
            <a:r>
              <a:rPr lang="nl-NL" dirty="0" smtClean="0">
                <a:solidFill>
                  <a:srgbClr val="000000"/>
                </a:solidFill>
                <a:latin typeface="Calibri" panose="020F0502020204030204" pitchFamily="34" charset="0"/>
                <a:ea typeface="Arial" panose="020B0604020202020204" pitchFamily="34" charset="0"/>
              </a:rPr>
              <a:t>aangepast </a:t>
            </a:r>
            <a:r>
              <a:rPr lang="nl-NL" dirty="0" smtClean="0">
                <a:solidFill>
                  <a:srgbClr val="000000"/>
                </a:solidFill>
                <a:latin typeface="Calibri" panose="020F0502020204030204" pitchFamily="34" charset="0"/>
                <a:ea typeface="Arial" panose="020B0604020202020204" pitchFamily="34" charset="0"/>
              </a:rPr>
              <a:t>Referentiemodel Onderwijslogistiek	</a:t>
            </a:r>
            <a:r>
              <a:rPr lang="nl-NL" dirty="0" smtClean="0">
                <a:solidFill>
                  <a:srgbClr val="00B050"/>
                </a:solidFill>
                <a:latin typeface="Calibri" panose="020F0502020204030204" pitchFamily="34" charset="0"/>
                <a:ea typeface="Arial" panose="020B0604020202020204" pitchFamily="34" charset="0"/>
              </a:rPr>
              <a:t>najaar </a:t>
            </a:r>
            <a:r>
              <a:rPr lang="nl-NL" dirty="0" smtClean="0">
                <a:solidFill>
                  <a:srgbClr val="00B050"/>
                </a:solidFill>
                <a:latin typeface="Calibri" panose="020F0502020204030204" pitchFamily="34" charset="0"/>
                <a:ea typeface="Arial" panose="020B0604020202020204" pitchFamily="34" charset="0"/>
              </a:rPr>
              <a:t>2021</a:t>
            </a:r>
          </a:p>
          <a:p>
            <a:pPr marL="285750" indent="-285750" defTabSz="685800">
              <a:spcBef>
                <a:spcPts val="521"/>
              </a:spcBef>
              <a:buClr>
                <a:srgbClr val="0F243E"/>
              </a:buClr>
              <a:buSzPts val="1400"/>
              <a:buFontTx/>
              <a:buChar char="-"/>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Verzamelen Feedback op impactanalyse </a:t>
            </a:r>
          </a:p>
          <a:p>
            <a:pPr defTabSz="685800">
              <a:spcBef>
                <a:spcPts val="521"/>
              </a:spcBef>
              <a:buClr>
                <a:srgbClr val="0F243E"/>
              </a:buClr>
              <a:buSzPts val="1400"/>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      en </a:t>
            </a:r>
            <a:r>
              <a:rPr lang="nl-NL" dirty="0" smtClean="0">
                <a:solidFill>
                  <a:srgbClr val="000000"/>
                </a:solidFill>
                <a:latin typeface="Calibri" panose="020F0502020204030204" pitchFamily="34" charset="0"/>
                <a:ea typeface="Arial" panose="020B0604020202020204" pitchFamily="34" charset="0"/>
              </a:rPr>
              <a:t>op gebruik in de instellingen		</a:t>
            </a:r>
            <a:r>
              <a:rPr lang="nl-NL" dirty="0" smtClean="0">
                <a:solidFill>
                  <a:srgbClr val="000000"/>
                </a:solidFill>
                <a:latin typeface="Calibri" panose="020F0502020204030204" pitchFamily="34" charset="0"/>
                <a:ea typeface="Arial" panose="020B0604020202020204" pitchFamily="34" charset="0"/>
              </a:rPr>
              <a:t>	</a:t>
            </a:r>
            <a:r>
              <a:rPr lang="nl-NL" dirty="0" smtClean="0">
                <a:solidFill>
                  <a:srgbClr val="00B050"/>
                </a:solidFill>
                <a:latin typeface="Calibri" panose="020F0502020204030204" pitchFamily="34" charset="0"/>
                <a:ea typeface="Arial" panose="020B0604020202020204" pitchFamily="34" charset="0"/>
              </a:rPr>
              <a:t>najaar </a:t>
            </a:r>
            <a:r>
              <a:rPr lang="nl-NL" dirty="0" smtClean="0">
                <a:solidFill>
                  <a:srgbClr val="00B050"/>
                </a:solidFill>
                <a:latin typeface="Calibri" panose="020F0502020204030204" pitchFamily="34" charset="0"/>
                <a:ea typeface="Arial" panose="020B0604020202020204" pitchFamily="34" charset="0"/>
              </a:rPr>
              <a:t>2021</a:t>
            </a:r>
          </a:p>
          <a:p>
            <a:pPr marL="285750" indent="-285750" defTabSz="685800">
              <a:spcBef>
                <a:spcPts val="521"/>
              </a:spcBef>
              <a:buClr>
                <a:srgbClr val="0F243E"/>
              </a:buClr>
              <a:buSzPts val="1400"/>
              <a:buFontTx/>
              <a:buChar char="-"/>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Afstemming met andere thema’s in kader </a:t>
            </a:r>
            <a:r>
              <a:rPr lang="nl-NL" dirty="0" err="1" smtClean="0">
                <a:solidFill>
                  <a:srgbClr val="000000"/>
                </a:solidFill>
                <a:latin typeface="Calibri" panose="020F0502020204030204" pitchFamily="34" charset="0"/>
                <a:ea typeface="Arial" panose="020B0604020202020204" pitchFamily="34" charset="0"/>
              </a:rPr>
              <a:t>DoD</a:t>
            </a:r>
            <a:r>
              <a:rPr lang="nl-NL" dirty="0" smtClean="0">
                <a:solidFill>
                  <a:srgbClr val="000000"/>
                </a:solidFill>
                <a:latin typeface="Calibri" panose="020F0502020204030204" pitchFamily="34" charset="0"/>
                <a:ea typeface="Arial" panose="020B0604020202020204" pitchFamily="34" charset="0"/>
              </a:rPr>
              <a:t>, </a:t>
            </a:r>
          </a:p>
          <a:p>
            <a:pPr marL="285750" indent="-285750" defTabSz="685800">
              <a:spcBef>
                <a:spcPts val="521"/>
              </a:spcBef>
              <a:buClr>
                <a:srgbClr val="0F243E"/>
              </a:buClr>
              <a:buSzPts val="1400"/>
              <a:buFontTx/>
              <a:buChar char="-"/>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Afstemming met consultancy partijen</a:t>
            </a:r>
          </a:p>
          <a:p>
            <a:pPr marL="285750" indent="-285750" defTabSz="685800">
              <a:spcBef>
                <a:spcPts val="521"/>
              </a:spcBef>
              <a:buClr>
                <a:srgbClr val="0F243E"/>
              </a:buClr>
              <a:buSzPts val="1400"/>
              <a:buFontTx/>
              <a:buChar char="-"/>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Release versie 1.1 				</a:t>
            </a:r>
            <a:r>
              <a:rPr lang="nl-NL" dirty="0" smtClean="0">
                <a:solidFill>
                  <a:srgbClr val="000000"/>
                </a:solidFill>
                <a:latin typeface="Calibri" panose="020F0502020204030204" pitchFamily="34" charset="0"/>
                <a:ea typeface="Arial" panose="020B0604020202020204" pitchFamily="34" charset="0"/>
              </a:rPr>
              <a:t>	</a:t>
            </a:r>
            <a:r>
              <a:rPr lang="nl-NL" dirty="0" smtClean="0">
                <a:solidFill>
                  <a:srgbClr val="00B050"/>
                </a:solidFill>
                <a:latin typeface="Calibri" panose="020F0502020204030204" pitchFamily="34" charset="0"/>
                <a:ea typeface="Arial" panose="020B0604020202020204" pitchFamily="34" charset="0"/>
              </a:rPr>
              <a:t>december  </a:t>
            </a:r>
            <a:r>
              <a:rPr lang="nl-NL" dirty="0" smtClean="0">
                <a:solidFill>
                  <a:srgbClr val="00B050"/>
                </a:solidFill>
                <a:latin typeface="Calibri" panose="020F0502020204030204" pitchFamily="34" charset="0"/>
                <a:ea typeface="Arial" panose="020B0604020202020204" pitchFamily="34" charset="0"/>
              </a:rPr>
              <a:t>’21</a:t>
            </a:r>
          </a:p>
          <a:p>
            <a:pPr marL="285750" indent="-285750" defTabSz="685800">
              <a:spcBef>
                <a:spcPts val="521"/>
              </a:spcBef>
              <a:buClr>
                <a:srgbClr val="0F243E"/>
              </a:buClr>
              <a:buSzPts val="1400"/>
              <a:buFontTx/>
              <a:buChar char="-"/>
              <a:tabLst>
                <a:tab pos="496253" algn="l"/>
                <a:tab pos="496729" algn="l"/>
              </a:tabLst>
            </a:pPr>
            <a:r>
              <a:rPr lang="nl-NL" dirty="0">
                <a:solidFill>
                  <a:srgbClr val="000000"/>
                </a:solidFill>
                <a:latin typeface="Calibri" panose="020F0502020204030204" pitchFamily="34" charset="0"/>
                <a:ea typeface="Arial" panose="020B0604020202020204" pitchFamily="34" charset="0"/>
              </a:rPr>
              <a:t>Oplevering definities Microcredentials </a:t>
            </a:r>
            <a:r>
              <a:rPr lang="nl-NL" dirty="0" smtClean="0">
                <a:solidFill>
                  <a:srgbClr val="000000"/>
                </a:solidFill>
                <a:latin typeface="Calibri" panose="020F0502020204030204" pitchFamily="34" charset="0"/>
                <a:ea typeface="Arial" panose="020B0604020202020204" pitchFamily="34" charset="0"/>
              </a:rPr>
              <a:t>	</a:t>
            </a:r>
            <a:r>
              <a:rPr lang="nl-NL" dirty="0" smtClean="0">
                <a:solidFill>
                  <a:srgbClr val="000000"/>
                </a:solidFill>
                <a:latin typeface="Calibri" panose="020F0502020204030204" pitchFamily="34" charset="0"/>
                <a:ea typeface="Arial" panose="020B0604020202020204" pitchFamily="34" charset="0"/>
              </a:rPr>
              <a:t>	</a:t>
            </a:r>
            <a:r>
              <a:rPr lang="nl-NL" dirty="0" smtClean="0">
                <a:solidFill>
                  <a:srgbClr val="00B050"/>
                </a:solidFill>
                <a:latin typeface="Calibri" panose="020F0502020204030204" pitchFamily="34" charset="0"/>
                <a:ea typeface="Arial" panose="020B0604020202020204" pitchFamily="34" charset="0"/>
              </a:rPr>
              <a:t>najaar </a:t>
            </a:r>
            <a:r>
              <a:rPr lang="nl-NL" dirty="0">
                <a:solidFill>
                  <a:srgbClr val="00B050"/>
                </a:solidFill>
                <a:latin typeface="Calibri" panose="020F0502020204030204" pitchFamily="34" charset="0"/>
                <a:ea typeface="Arial" panose="020B0604020202020204" pitchFamily="34" charset="0"/>
              </a:rPr>
              <a:t>‘</a:t>
            </a:r>
            <a:r>
              <a:rPr lang="nl-NL" dirty="0" smtClean="0">
                <a:solidFill>
                  <a:srgbClr val="00B050"/>
                </a:solidFill>
                <a:latin typeface="Calibri" panose="020F0502020204030204" pitchFamily="34" charset="0"/>
                <a:ea typeface="Arial" panose="020B0604020202020204" pitchFamily="34" charset="0"/>
              </a:rPr>
              <a:t>21</a:t>
            </a:r>
            <a:endParaRPr lang="nl-NL" dirty="0" smtClean="0">
              <a:solidFill>
                <a:srgbClr val="000000"/>
              </a:solidFill>
              <a:latin typeface="Calibri" panose="020F0502020204030204" pitchFamily="34" charset="0"/>
              <a:ea typeface="Arial" panose="020B0604020202020204" pitchFamily="34" charset="0"/>
            </a:endParaRPr>
          </a:p>
        </p:txBody>
      </p:sp>
      <p:pic>
        <p:nvPicPr>
          <p:cNvPr id="3" name="image22.jpeg">
            <a:extLst>
              <a:ext uri="{FF2B5EF4-FFF2-40B4-BE49-F238E27FC236}">
                <a16:creationId xmlns:a16="http://schemas.microsoft.com/office/drawing/2014/main" id="{E77BC01D-E741-4803-B08A-8012C06BAB66}"/>
              </a:ext>
            </a:extLst>
          </p:cNvPr>
          <p:cNvPicPr/>
          <p:nvPr/>
        </p:nvPicPr>
        <p:blipFill>
          <a:blip r:embed="rId3" cstate="print"/>
          <a:stretch>
            <a:fillRect/>
          </a:stretch>
        </p:blipFill>
        <p:spPr>
          <a:xfrm>
            <a:off x="7007781" y="3901651"/>
            <a:ext cx="1959326" cy="2191067"/>
          </a:xfrm>
          <a:prstGeom prst="rect">
            <a:avLst/>
          </a:prstGeom>
        </p:spPr>
      </p:pic>
    </p:spTree>
    <p:extLst>
      <p:ext uri="{BB962C8B-B14F-4D97-AF65-F5344CB8AC3E}">
        <p14:creationId xmlns:p14="http://schemas.microsoft.com/office/powerpoint/2010/main" val="950991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normAutofit fontScale="92500"/>
          </a:bodyPr>
          <a:lstStyle/>
          <a:p>
            <a:r>
              <a:rPr lang="nl-NL" dirty="0" smtClean="0"/>
              <a:t>Het programma Doorpakken op digitalisering</a:t>
            </a:r>
            <a:endParaRPr lang="nl-NL" dirty="0"/>
          </a:p>
        </p:txBody>
      </p:sp>
      <p:sp>
        <p:nvSpPr>
          <p:cNvPr id="7" name="Tijdelijke aanduiding voor dianummer 6"/>
          <p:cNvSpPr>
            <a:spLocks noGrp="1"/>
          </p:cNvSpPr>
          <p:nvPr>
            <p:ph type="sldNum" sz="quarter" idx="12"/>
          </p:nvPr>
        </p:nvSpPr>
        <p:spPr/>
        <p:txBody>
          <a:bodyPr/>
          <a:lstStyle/>
          <a:p>
            <a:fld id="{B1EACE93-60B2-2846-A5E2-756C88640581}" type="slidenum">
              <a:rPr lang="en-GB" smtClean="0"/>
              <a:pPr/>
              <a:t>2</a:t>
            </a:fld>
            <a:endParaRPr lang="en-GB" dirty="0"/>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033" y="1412776"/>
            <a:ext cx="7308304" cy="5167815"/>
          </a:xfrm>
          <a:prstGeom prst="rect">
            <a:avLst/>
          </a:prstGeom>
        </p:spPr>
      </p:pic>
    </p:spTree>
    <p:extLst>
      <p:ext uri="{BB962C8B-B14F-4D97-AF65-F5344CB8AC3E}">
        <p14:creationId xmlns:p14="http://schemas.microsoft.com/office/powerpoint/2010/main" val="2756102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normAutofit fontScale="85000" lnSpcReduction="20000"/>
          </a:bodyPr>
          <a:lstStyle/>
          <a:p>
            <a:r>
              <a:rPr lang="en-GB" dirty="0" err="1"/>
              <a:t>Voortgang</a:t>
            </a:r>
            <a:r>
              <a:rPr lang="en-GB" dirty="0"/>
              <a:t> </a:t>
            </a:r>
            <a:r>
              <a:rPr lang="en-GB" dirty="0" err="1" smtClean="0"/>
              <a:t>thema</a:t>
            </a:r>
            <a:r>
              <a:rPr lang="en-GB" dirty="0" smtClean="0"/>
              <a:t> </a:t>
            </a:r>
            <a:r>
              <a:rPr lang="en-GB" dirty="0" smtClean="0"/>
              <a:t>onderwijslogistiek in het </a:t>
            </a:r>
            <a:r>
              <a:rPr lang="en-GB" dirty="0" err="1" smtClean="0"/>
              <a:t>kader</a:t>
            </a:r>
            <a:r>
              <a:rPr lang="en-GB" dirty="0" smtClean="0"/>
              <a:t> van </a:t>
            </a:r>
            <a:r>
              <a:rPr lang="en-GB" dirty="0" err="1" smtClean="0"/>
              <a:t>Doorpakken</a:t>
            </a:r>
            <a:r>
              <a:rPr lang="en-GB" dirty="0" smtClean="0"/>
              <a:t> op </a:t>
            </a:r>
            <a:r>
              <a:rPr lang="en-GB" dirty="0" err="1" smtClean="0"/>
              <a:t>Digitalisering</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20</a:t>
            </a:fld>
            <a:endParaRPr lang="en-GB" dirty="0">
              <a:solidFill>
                <a:srgbClr val="0065AE"/>
              </a:solidFill>
              <a:latin typeface="Calibri" panose="020F0502020204030204"/>
            </a:endParaRPr>
          </a:p>
        </p:txBody>
      </p:sp>
      <p:sp>
        <p:nvSpPr>
          <p:cNvPr id="2" name="Tekstvak 1"/>
          <p:cNvSpPr txBox="1"/>
          <p:nvPr/>
        </p:nvSpPr>
        <p:spPr>
          <a:xfrm>
            <a:off x="467544" y="2080250"/>
            <a:ext cx="7776864" cy="2010807"/>
          </a:xfrm>
          <a:prstGeom prst="rect">
            <a:avLst/>
          </a:prstGeom>
          <a:noFill/>
        </p:spPr>
        <p:txBody>
          <a:bodyPr wrap="square" rtlCol="0">
            <a:spAutoFit/>
          </a:bodyPr>
          <a:lstStyle/>
          <a:p>
            <a:pPr defTabSz="685800">
              <a:spcBef>
                <a:spcPts val="521"/>
              </a:spcBef>
              <a:buClr>
                <a:srgbClr val="0F243E"/>
              </a:buClr>
              <a:buSzPts val="1400"/>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Nader bepalen vervolgstappen voor </a:t>
            </a:r>
            <a:r>
              <a:rPr lang="nl-NL" dirty="0" smtClean="0">
                <a:solidFill>
                  <a:srgbClr val="00B050"/>
                </a:solidFill>
                <a:latin typeface="Calibri" panose="020F0502020204030204" pitchFamily="34" charset="0"/>
                <a:ea typeface="Arial" panose="020B0604020202020204" pitchFamily="34" charset="0"/>
              </a:rPr>
              <a:t>2022</a:t>
            </a:r>
          </a:p>
          <a:p>
            <a:pPr marL="342900" indent="-342900" defTabSz="685800">
              <a:spcBef>
                <a:spcPts val="521"/>
              </a:spcBef>
              <a:buClr>
                <a:srgbClr val="0F243E"/>
              </a:buClr>
              <a:buSzPts val="1400"/>
              <a:buFont typeface="Wingdings" panose="05000000000000000000" pitchFamily="2" charset="2"/>
              <a:buChar char="Ø"/>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Opstellen </a:t>
            </a:r>
            <a:r>
              <a:rPr lang="nl-NL" dirty="0">
                <a:solidFill>
                  <a:srgbClr val="000000"/>
                </a:solidFill>
                <a:latin typeface="Calibri" panose="020F0502020204030204" pitchFamily="34" charset="0"/>
                <a:ea typeface="Arial" panose="020B0604020202020204" pitchFamily="34" charset="0"/>
              </a:rPr>
              <a:t>jaarplan voor </a:t>
            </a:r>
            <a:r>
              <a:rPr lang="nl-NL" dirty="0" smtClean="0">
                <a:solidFill>
                  <a:srgbClr val="000000"/>
                </a:solidFill>
                <a:latin typeface="Calibri" panose="020F0502020204030204" pitchFamily="34" charset="0"/>
                <a:ea typeface="Arial" panose="020B0604020202020204" pitchFamily="34" charset="0"/>
              </a:rPr>
              <a:t>2022</a:t>
            </a:r>
          </a:p>
          <a:p>
            <a:pPr marL="342900" indent="-342900" defTabSz="685800">
              <a:spcBef>
                <a:spcPts val="521"/>
              </a:spcBef>
              <a:buClr>
                <a:srgbClr val="0F243E"/>
              </a:buClr>
              <a:buSzPts val="1400"/>
              <a:buFont typeface="Wingdings" panose="05000000000000000000" pitchFamily="2" charset="2"/>
              <a:buChar char="Ø"/>
              <a:tabLst>
                <a:tab pos="496253" algn="l"/>
                <a:tab pos="496729" algn="l"/>
              </a:tabLst>
            </a:pPr>
            <a:r>
              <a:rPr lang="nl-NL" dirty="0" smtClean="0">
                <a:solidFill>
                  <a:srgbClr val="000000"/>
                </a:solidFill>
                <a:latin typeface="Calibri" panose="020F0502020204030204" pitchFamily="34" charset="0"/>
                <a:ea typeface="Arial" panose="020B0604020202020204" pitchFamily="34" charset="0"/>
              </a:rPr>
              <a:t>Onderzoek </a:t>
            </a:r>
            <a:r>
              <a:rPr lang="nl-NL" dirty="0" smtClean="0">
                <a:solidFill>
                  <a:srgbClr val="000000"/>
                </a:solidFill>
                <a:latin typeface="Calibri" panose="020F0502020204030204" pitchFamily="34" charset="0"/>
                <a:ea typeface="Arial" panose="020B0604020202020204" pitchFamily="34" charset="0"/>
              </a:rPr>
              <a:t>naar een prototype Configurator </a:t>
            </a:r>
          </a:p>
          <a:p>
            <a:pPr marL="342900" indent="-342900" defTabSz="685800">
              <a:spcBef>
                <a:spcPts val="521"/>
              </a:spcBef>
              <a:buClr>
                <a:srgbClr val="0F243E"/>
              </a:buClr>
              <a:buSzPts val="1400"/>
              <a:buFont typeface="Wingdings" panose="05000000000000000000" pitchFamily="2" charset="2"/>
              <a:buChar char="Ø"/>
              <a:tabLst>
                <a:tab pos="496253" algn="l"/>
                <a:tab pos="496729" algn="l"/>
              </a:tabLst>
            </a:pPr>
            <a:r>
              <a:rPr lang="nl-NL" u="sng" dirty="0" smtClean="0">
                <a:solidFill>
                  <a:srgbClr val="000000"/>
                </a:solidFill>
                <a:latin typeface="Calibri" panose="020F0502020204030204" pitchFamily="34" charset="0"/>
                <a:ea typeface="Arial" panose="020B0604020202020204" pitchFamily="34" charset="0"/>
              </a:rPr>
              <a:t>Informeren</a:t>
            </a:r>
            <a:r>
              <a:rPr lang="nl-NL" dirty="0" smtClean="0">
                <a:solidFill>
                  <a:srgbClr val="000000"/>
                </a:solidFill>
                <a:latin typeface="Calibri" panose="020F0502020204030204" pitchFamily="34" charset="0"/>
                <a:ea typeface="Arial" panose="020B0604020202020204" pitchFamily="34" charset="0"/>
              </a:rPr>
              <a:t> </a:t>
            </a:r>
            <a:r>
              <a:rPr lang="nl-NL" dirty="0">
                <a:solidFill>
                  <a:srgbClr val="000000"/>
                </a:solidFill>
                <a:latin typeface="Calibri" panose="020F0502020204030204" pitchFamily="34" charset="0"/>
                <a:ea typeface="Arial" panose="020B0604020202020204" pitchFamily="34" charset="0"/>
              </a:rPr>
              <a:t>en </a:t>
            </a:r>
            <a:r>
              <a:rPr lang="nl-NL" u="sng" dirty="0">
                <a:solidFill>
                  <a:srgbClr val="000000"/>
                </a:solidFill>
                <a:latin typeface="Calibri" panose="020F0502020204030204" pitchFamily="34" charset="0"/>
                <a:ea typeface="Arial" panose="020B0604020202020204" pitchFamily="34" charset="0"/>
              </a:rPr>
              <a:t>activeren</a:t>
            </a:r>
            <a:r>
              <a:rPr lang="nl-NL" dirty="0">
                <a:solidFill>
                  <a:srgbClr val="000000"/>
                </a:solidFill>
                <a:latin typeface="Calibri" panose="020F0502020204030204" pitchFamily="34" charset="0"/>
                <a:ea typeface="Arial" panose="020B0604020202020204" pitchFamily="34" charset="0"/>
              </a:rPr>
              <a:t> van instellingen voor 					gebruik van rapport (en evt. configurator)  </a:t>
            </a:r>
          </a:p>
          <a:p>
            <a:pPr marL="342900" indent="-342900" defTabSz="685800">
              <a:spcBef>
                <a:spcPts val="521"/>
              </a:spcBef>
              <a:buClr>
                <a:srgbClr val="0F243E"/>
              </a:buClr>
              <a:buSzPts val="1400"/>
              <a:buFont typeface="Wingdings" panose="05000000000000000000" pitchFamily="2" charset="2"/>
              <a:buChar char="Ø"/>
              <a:tabLst>
                <a:tab pos="496253" algn="l"/>
                <a:tab pos="496729" algn="l"/>
              </a:tabLst>
            </a:pPr>
            <a:r>
              <a:rPr lang="nl-NL" dirty="0" smtClean="0">
                <a:latin typeface="Calibri" panose="020F0502020204030204" pitchFamily="34" charset="0"/>
                <a:ea typeface="Arial" panose="020B0604020202020204" pitchFamily="34" charset="0"/>
              </a:rPr>
              <a:t>Aanbod </a:t>
            </a:r>
            <a:r>
              <a:rPr lang="nl-NL" dirty="0">
                <a:latin typeface="Calibri" panose="020F0502020204030204" pitchFamily="34" charset="0"/>
                <a:ea typeface="Arial" panose="020B0604020202020204" pitchFamily="34" charset="0"/>
              </a:rPr>
              <a:t>van leergangen en masterclasses 	</a:t>
            </a:r>
            <a:r>
              <a:rPr lang="nl-NL" dirty="0" smtClean="0">
                <a:solidFill>
                  <a:srgbClr val="000000"/>
                </a:solidFill>
                <a:latin typeface="Calibri" panose="020F0502020204030204" pitchFamily="34" charset="0"/>
                <a:ea typeface="Arial" panose="020B0604020202020204" pitchFamily="34" charset="0"/>
              </a:rPr>
              <a:t>      </a:t>
            </a:r>
            <a:r>
              <a:rPr lang="nl-NL" sz="1350" dirty="0">
                <a:solidFill>
                  <a:srgbClr val="000000"/>
                </a:solidFill>
                <a:latin typeface="Calibri" panose="020F0502020204030204" pitchFamily="34" charset="0"/>
                <a:ea typeface="Arial" panose="020B0604020202020204" pitchFamily="34" charset="0"/>
              </a:rPr>
              <a:t>	</a:t>
            </a:r>
            <a:endParaRPr lang="nl-NL" sz="1350" dirty="0">
              <a:solidFill>
                <a:srgbClr val="00B050"/>
              </a:solidFill>
              <a:latin typeface="Calibri" panose="020F0502020204030204" pitchFamily="34" charset="0"/>
              <a:ea typeface="Arial" panose="020B0604020202020204" pitchFamily="34" charset="0"/>
            </a:endParaRPr>
          </a:p>
        </p:txBody>
      </p:sp>
      <p:pic>
        <p:nvPicPr>
          <p:cNvPr id="8" name="Afbeelding 7">
            <a:extLst>
              <a:ext uri="{FF2B5EF4-FFF2-40B4-BE49-F238E27FC236}">
                <a16:creationId xmlns:a16="http://schemas.microsoft.com/office/drawing/2014/main" id="{AC024498-680B-4490-B152-72559AA0A9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rot="10800000" flipV="1">
            <a:off x="5940152" y="1869025"/>
            <a:ext cx="2304256" cy="4227993"/>
          </a:xfrm>
          <a:prstGeom prst="rect">
            <a:avLst/>
          </a:prstGeom>
        </p:spPr>
      </p:pic>
    </p:spTree>
    <p:extLst>
      <p:ext uri="{BB962C8B-B14F-4D97-AF65-F5344CB8AC3E}">
        <p14:creationId xmlns:p14="http://schemas.microsoft.com/office/powerpoint/2010/main" val="2177591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err="1"/>
              <a:t>Vragen</a:t>
            </a:r>
            <a:r>
              <a:rPr lang="en-GB" dirty="0"/>
              <a:t> </a:t>
            </a:r>
            <a:r>
              <a:rPr lang="en-GB" dirty="0" err="1"/>
              <a:t>aan</a:t>
            </a:r>
            <a:r>
              <a:rPr lang="en-GB" dirty="0"/>
              <a:t> </a:t>
            </a:r>
            <a:r>
              <a:rPr lang="en-GB" dirty="0" err="1" smtClean="0"/>
              <a:t>netwerk</a:t>
            </a:r>
            <a:r>
              <a:rPr lang="en-GB" dirty="0" smtClean="0"/>
              <a:t> OL en </a:t>
            </a:r>
            <a:r>
              <a:rPr lang="en-GB" dirty="0" err="1" smtClean="0"/>
              <a:t>instellingen</a:t>
            </a:r>
            <a:r>
              <a:rPr lang="en-GB" dirty="0" smtClean="0"/>
              <a:t>:</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21</a:t>
            </a:fld>
            <a:endParaRPr lang="en-GB" dirty="0">
              <a:solidFill>
                <a:srgbClr val="0065AE"/>
              </a:solidFill>
              <a:latin typeface="Calibri" panose="020F0502020204030204"/>
            </a:endParaRPr>
          </a:p>
        </p:txBody>
      </p:sp>
      <p:sp>
        <p:nvSpPr>
          <p:cNvPr id="2" name="Tekstvak 1"/>
          <p:cNvSpPr txBox="1"/>
          <p:nvPr/>
        </p:nvSpPr>
        <p:spPr>
          <a:xfrm>
            <a:off x="225064" y="1412776"/>
            <a:ext cx="8918936" cy="6024726"/>
          </a:xfrm>
          <a:prstGeom prst="rect">
            <a:avLst/>
          </a:prstGeom>
          <a:noFill/>
        </p:spPr>
        <p:txBody>
          <a:bodyPr wrap="square" rtlCol="0">
            <a:spAutoFit/>
          </a:bodyPr>
          <a:lstStyle/>
          <a:p>
            <a:pPr defTabSz="685800"/>
            <a:r>
              <a:rPr lang="nl-NL" b="1" dirty="0">
                <a:solidFill>
                  <a:srgbClr val="0566AD"/>
                </a:solidFill>
                <a:latin typeface="Calibri" panose="020F0502020204030204"/>
                <a:cs typeface="Arial" panose="020B0604020202020204" pitchFamily="34" charset="0"/>
              </a:rPr>
              <a:t>Vragen n.a.v. deze presentatie</a:t>
            </a: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smtClean="0">
                <a:solidFill>
                  <a:srgbClr val="0F243E"/>
                </a:solidFill>
                <a:latin typeface="Calibri" panose="020F0502020204030204" pitchFamily="34" charset="0"/>
                <a:ea typeface="Calibri" panose="020F0502020204030204" pitchFamily="34" charset="0"/>
              </a:rPr>
              <a:t>Op welke manier kan de inhoud </a:t>
            </a:r>
            <a:r>
              <a:rPr lang="nl-NL" sz="1350" dirty="0">
                <a:solidFill>
                  <a:srgbClr val="0F243E"/>
                </a:solidFill>
                <a:latin typeface="Calibri" panose="020F0502020204030204" pitchFamily="34" charset="0"/>
                <a:ea typeface="Calibri" panose="020F0502020204030204" pitchFamily="34" charset="0"/>
              </a:rPr>
              <a:t>van de impactanalyse </a:t>
            </a:r>
            <a:r>
              <a:rPr lang="nl-NL" sz="1350" dirty="0" smtClean="0">
                <a:solidFill>
                  <a:srgbClr val="0F243E"/>
                </a:solidFill>
                <a:latin typeface="Calibri" panose="020F0502020204030204" pitchFamily="34" charset="0"/>
                <a:ea typeface="Calibri" panose="020F0502020204030204" pitchFamily="34" charset="0"/>
              </a:rPr>
              <a:t>aansluiten </a:t>
            </a:r>
            <a:r>
              <a:rPr lang="nl-NL" sz="1350" dirty="0">
                <a:solidFill>
                  <a:srgbClr val="0F243E"/>
                </a:solidFill>
                <a:latin typeface="Calibri" panose="020F0502020204030204" pitchFamily="34" charset="0"/>
                <a:ea typeface="Calibri" panose="020F0502020204030204" pitchFamily="34" charset="0"/>
              </a:rPr>
              <a:t>bij de wens van de instellingen voor ondersteuning bij strategische </a:t>
            </a:r>
            <a:r>
              <a:rPr lang="nl-NL" sz="1350" dirty="0" smtClean="0">
                <a:solidFill>
                  <a:srgbClr val="0F243E"/>
                </a:solidFill>
                <a:latin typeface="Calibri" panose="020F0502020204030204" pitchFamily="34" charset="0"/>
                <a:ea typeface="Calibri" panose="020F0502020204030204" pitchFamily="34" charset="0"/>
              </a:rPr>
              <a:t>flexibiliseringskeuzes</a:t>
            </a:r>
            <a:r>
              <a:rPr lang="nl-NL" sz="1350" dirty="0">
                <a:solidFill>
                  <a:srgbClr val="0F243E"/>
                </a:solidFill>
                <a:latin typeface="Calibri" panose="020F0502020204030204" pitchFamily="34" charset="0"/>
                <a:ea typeface="Calibri" panose="020F0502020204030204" pitchFamily="34" charset="0"/>
              </a:rPr>
              <a:t>?</a:t>
            </a:r>
          </a:p>
          <a:p>
            <a:pPr marR="3959543" defTabSz="685800">
              <a:buClr>
                <a:srgbClr val="0F243E"/>
              </a:buClr>
              <a:buSzPts val="1400"/>
              <a:tabLst>
                <a:tab pos="514350" algn="l"/>
                <a:tab pos="514350" algn="l"/>
                <a:tab pos="8078391" algn="l"/>
              </a:tabLst>
            </a:pPr>
            <a:endParaRPr lang="nl-NL" sz="1350" dirty="0">
              <a:solidFill>
                <a:srgbClr val="0F243E"/>
              </a:solidFill>
              <a:latin typeface="Calibri" panose="020F0502020204030204" pitchFamily="34" charset="0"/>
              <a:ea typeface="Calibri" panose="020F0502020204030204" pitchFamily="34" charset="0"/>
            </a:endParaRP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a:solidFill>
                  <a:srgbClr val="0F243E"/>
                </a:solidFill>
                <a:latin typeface="Calibri" panose="020F0502020204030204" pitchFamily="34" charset="0"/>
                <a:ea typeface="Calibri" panose="020F0502020204030204" pitchFamily="34" charset="0"/>
              </a:rPr>
              <a:t>Hoe </a:t>
            </a:r>
            <a:r>
              <a:rPr lang="nl-NL" sz="1350" dirty="0" smtClean="0">
                <a:solidFill>
                  <a:srgbClr val="0F243E"/>
                </a:solidFill>
                <a:latin typeface="Calibri" panose="020F0502020204030204" pitchFamily="34" charset="0"/>
                <a:ea typeface="Calibri" panose="020F0502020204030204" pitchFamily="34" charset="0"/>
              </a:rPr>
              <a:t>wil </a:t>
            </a:r>
            <a:r>
              <a:rPr lang="nl-NL" sz="1350" dirty="0">
                <a:solidFill>
                  <a:srgbClr val="0F243E"/>
                </a:solidFill>
                <a:latin typeface="Calibri" panose="020F0502020204030204" pitchFamily="34" charset="0"/>
                <a:ea typeface="Calibri" panose="020F0502020204030204" pitchFamily="34" charset="0"/>
              </a:rPr>
              <a:t>je de impactanalyse </a:t>
            </a:r>
            <a:r>
              <a:rPr lang="nl-NL" sz="1350" dirty="0" smtClean="0">
                <a:solidFill>
                  <a:srgbClr val="0F243E"/>
                </a:solidFill>
                <a:latin typeface="Calibri" panose="020F0502020204030204" pitchFamily="34" charset="0"/>
                <a:ea typeface="Calibri" panose="020F0502020204030204" pitchFamily="34" charset="0"/>
              </a:rPr>
              <a:t>gebruiken </a:t>
            </a:r>
            <a:r>
              <a:rPr lang="nl-NL" sz="1350" dirty="0">
                <a:solidFill>
                  <a:srgbClr val="0F243E"/>
                </a:solidFill>
                <a:latin typeface="Calibri" panose="020F0502020204030204" pitchFamily="34" charset="0"/>
                <a:ea typeface="Calibri" panose="020F0502020204030204" pitchFamily="34" charset="0"/>
              </a:rPr>
              <a:t>binnen je instelling? </a:t>
            </a:r>
          </a:p>
          <a:p>
            <a:pPr marL="671513" marR="3959543" lvl="1"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smtClean="0">
                <a:solidFill>
                  <a:srgbClr val="0F243E"/>
                </a:solidFill>
                <a:latin typeface="Calibri" panose="020F0502020204030204" pitchFamily="34" charset="0"/>
                <a:ea typeface="Calibri" panose="020F0502020204030204" pitchFamily="34" charset="0"/>
              </a:rPr>
              <a:t>Wie zijn de belangrijkste stakeholders? Is er een programmamanager </a:t>
            </a:r>
            <a:r>
              <a:rPr lang="nl-NL" sz="1350" dirty="0" smtClean="0">
                <a:solidFill>
                  <a:srgbClr val="0F243E"/>
                </a:solidFill>
                <a:latin typeface="Calibri" panose="020F0502020204030204" pitchFamily="34" charset="0"/>
                <a:ea typeface="Calibri" panose="020F0502020204030204" pitchFamily="34" charset="0"/>
              </a:rPr>
              <a:t>LLO?</a:t>
            </a:r>
            <a:endParaRPr lang="nl-NL" sz="1350" dirty="0" smtClean="0">
              <a:solidFill>
                <a:srgbClr val="0F243E"/>
              </a:solidFill>
              <a:latin typeface="Calibri" panose="020F0502020204030204" pitchFamily="34" charset="0"/>
              <a:ea typeface="Calibri" panose="020F0502020204030204" pitchFamily="34" charset="0"/>
            </a:endParaRPr>
          </a:p>
          <a:p>
            <a:pPr marL="671513" marR="3959543" lvl="1"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smtClean="0">
                <a:solidFill>
                  <a:srgbClr val="0F243E"/>
                </a:solidFill>
                <a:latin typeface="Calibri" panose="020F0502020204030204" pitchFamily="34" charset="0"/>
                <a:ea typeface="Calibri" panose="020F0502020204030204" pitchFamily="34" charset="0"/>
              </a:rPr>
              <a:t>Kunnen zij met deze analyse uit de </a:t>
            </a:r>
            <a:r>
              <a:rPr lang="nl-NL" sz="1350" dirty="0" smtClean="0">
                <a:solidFill>
                  <a:srgbClr val="0F243E"/>
                </a:solidFill>
                <a:latin typeface="Calibri" panose="020F0502020204030204" pitchFamily="34" charset="0"/>
                <a:ea typeface="Calibri" panose="020F0502020204030204" pitchFamily="34" charset="0"/>
              </a:rPr>
              <a:t>voeten?</a:t>
            </a:r>
            <a:endParaRPr lang="nl-NL" sz="1350" dirty="0" smtClean="0">
              <a:solidFill>
                <a:srgbClr val="0F243E"/>
              </a:solidFill>
              <a:latin typeface="Calibri" panose="020F0502020204030204" pitchFamily="34" charset="0"/>
              <a:ea typeface="Calibri" panose="020F0502020204030204" pitchFamily="34" charset="0"/>
            </a:endParaRPr>
          </a:p>
          <a:p>
            <a:pPr marL="671513" marR="3959543" lvl="1"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smtClean="0">
                <a:solidFill>
                  <a:srgbClr val="0F243E"/>
                </a:solidFill>
                <a:latin typeface="Calibri" panose="020F0502020204030204" pitchFamily="34" charset="0"/>
                <a:ea typeface="Calibri" panose="020F0502020204030204" pitchFamily="34" charset="0"/>
              </a:rPr>
              <a:t>Is er voldoende draagvlak bij onderwijsmanagement en ondersteunende diensten?</a:t>
            </a:r>
            <a:endParaRPr lang="nl-NL" sz="1350" dirty="0">
              <a:solidFill>
                <a:srgbClr val="0F243E"/>
              </a:solidFill>
              <a:latin typeface="Calibri" panose="020F0502020204030204" pitchFamily="34" charset="0"/>
              <a:ea typeface="Calibri" panose="020F0502020204030204" pitchFamily="34" charset="0"/>
            </a:endParaRPr>
          </a:p>
          <a:p>
            <a:pPr marR="3959543" defTabSz="685800">
              <a:buClr>
                <a:srgbClr val="0F243E"/>
              </a:buClr>
              <a:buSzPts val="1400"/>
              <a:tabLst>
                <a:tab pos="514350" algn="l"/>
                <a:tab pos="514350" algn="l"/>
                <a:tab pos="8078391" algn="l"/>
              </a:tabLst>
            </a:pPr>
            <a:endParaRPr lang="nl-NL" sz="1350" dirty="0">
              <a:solidFill>
                <a:srgbClr val="0F243E"/>
              </a:solidFill>
              <a:latin typeface="Calibri" panose="020F0502020204030204" pitchFamily="34" charset="0"/>
              <a:ea typeface="Calibri" panose="020F0502020204030204" pitchFamily="34" charset="0"/>
            </a:endParaRPr>
          </a:p>
          <a:p>
            <a:pPr marL="214313" marR="4241483" indent="-214313" defTabSz="685800">
              <a:buClr>
                <a:srgbClr val="0F243E"/>
              </a:buClr>
              <a:buSzPts val="1400"/>
              <a:buFont typeface="Wingdings" panose="05000000000000000000" pitchFamily="2" charset="2"/>
              <a:buChar char="Ø"/>
              <a:tabLst>
                <a:tab pos="514350" algn="l"/>
                <a:tab pos="514826" algn="l"/>
              </a:tabLst>
            </a:pPr>
            <a:r>
              <a:rPr lang="nl-NL" sz="1350" dirty="0">
                <a:solidFill>
                  <a:srgbClr val="0F243E"/>
                </a:solidFill>
                <a:latin typeface="Calibri" panose="020F0502020204030204" pitchFamily="34" charset="0"/>
                <a:ea typeface="Calibri" panose="020F0502020204030204" pitchFamily="34" charset="0"/>
              </a:rPr>
              <a:t>Hoe </a:t>
            </a:r>
            <a:r>
              <a:rPr lang="nl-NL" sz="1350" dirty="0" smtClean="0">
                <a:solidFill>
                  <a:srgbClr val="0F243E"/>
                </a:solidFill>
                <a:latin typeface="Calibri" panose="020F0502020204030204" pitchFamily="34" charset="0"/>
                <a:ea typeface="Calibri" panose="020F0502020204030204" pitchFamily="34" charset="0"/>
              </a:rPr>
              <a:t>gaat jouw instelling flexibilisering </a:t>
            </a:r>
            <a:r>
              <a:rPr lang="nl-NL" sz="1350" dirty="0">
                <a:solidFill>
                  <a:srgbClr val="0F243E"/>
                </a:solidFill>
                <a:latin typeface="Calibri" panose="020F0502020204030204" pitchFamily="34" charset="0"/>
                <a:ea typeface="Calibri" panose="020F0502020204030204" pitchFamily="34" charset="0"/>
              </a:rPr>
              <a:t>implementeren? </a:t>
            </a:r>
            <a:endParaRPr lang="nl-NL" sz="1350" dirty="0">
              <a:solidFill>
                <a:srgbClr val="0F243E"/>
              </a:solidFill>
              <a:latin typeface="Calibri" panose="020F0502020204030204" pitchFamily="34" charset="0"/>
              <a:ea typeface="Calibri" panose="020F0502020204030204" pitchFamily="34" charset="0"/>
            </a:endParaRPr>
          </a:p>
          <a:p>
            <a:pPr marL="671513" marR="4241483" lvl="1" indent="-214313" defTabSz="685800">
              <a:buClr>
                <a:srgbClr val="0F243E"/>
              </a:buClr>
              <a:buSzPts val="1400"/>
              <a:buFont typeface="Wingdings" panose="05000000000000000000" pitchFamily="2" charset="2"/>
              <a:buChar char="Ø"/>
              <a:tabLst>
                <a:tab pos="514350" algn="l"/>
                <a:tab pos="514826" algn="l"/>
              </a:tabLst>
            </a:pPr>
            <a:r>
              <a:rPr lang="nl-NL" sz="1350" dirty="0" smtClean="0">
                <a:solidFill>
                  <a:srgbClr val="0F243E"/>
                </a:solidFill>
                <a:latin typeface="Calibri" panose="020F0502020204030204" pitchFamily="34" charset="0"/>
                <a:ea typeface="Calibri" panose="020F0502020204030204" pitchFamily="34" charset="0"/>
              </a:rPr>
              <a:t>Welk </a:t>
            </a:r>
            <a:r>
              <a:rPr lang="nl-NL" sz="1350" dirty="0" smtClean="0">
                <a:solidFill>
                  <a:srgbClr val="0F243E"/>
                </a:solidFill>
                <a:latin typeface="Calibri" panose="020F0502020204030204" pitchFamily="34" charset="0"/>
                <a:ea typeface="Calibri" panose="020F0502020204030204" pitchFamily="34" charset="0"/>
              </a:rPr>
              <a:t>scenario </a:t>
            </a:r>
            <a:r>
              <a:rPr lang="nl-NL" sz="1350" dirty="0" smtClean="0">
                <a:solidFill>
                  <a:srgbClr val="0F243E"/>
                </a:solidFill>
                <a:latin typeface="Calibri" panose="020F0502020204030204" pitchFamily="34" charset="0"/>
                <a:ea typeface="Calibri" panose="020F0502020204030204" pitchFamily="34" charset="0"/>
              </a:rPr>
              <a:t>zal vermoedelijk leidend zi</a:t>
            </a:r>
            <a:r>
              <a:rPr lang="nl-NL" sz="1350" dirty="0" smtClean="0">
                <a:solidFill>
                  <a:srgbClr val="0F243E"/>
                </a:solidFill>
                <a:latin typeface="Calibri" panose="020F0502020204030204" pitchFamily="34" charset="0"/>
                <a:ea typeface="Calibri" panose="020F0502020204030204" pitchFamily="34" charset="0"/>
              </a:rPr>
              <a:t>jn binnen jouw instelling</a:t>
            </a:r>
            <a:r>
              <a:rPr lang="nl-NL" sz="1350" dirty="0" smtClean="0">
                <a:solidFill>
                  <a:srgbClr val="0F243E"/>
                </a:solidFill>
                <a:latin typeface="Calibri" panose="020F0502020204030204" pitchFamily="34" charset="0"/>
                <a:ea typeface="Calibri" panose="020F0502020204030204" pitchFamily="34" charset="0"/>
              </a:rPr>
              <a:t>? </a:t>
            </a:r>
            <a:r>
              <a:rPr lang="nl-NL" sz="1350" dirty="0" smtClean="0">
                <a:solidFill>
                  <a:srgbClr val="0F243E"/>
                </a:solidFill>
                <a:latin typeface="Calibri" panose="020F0502020204030204" pitchFamily="34" charset="0"/>
                <a:ea typeface="Calibri" panose="020F0502020204030204" pitchFamily="34" charset="0"/>
              </a:rPr>
              <a:t>Welke </a:t>
            </a:r>
            <a:r>
              <a:rPr lang="nl-NL" sz="1350" dirty="0">
                <a:solidFill>
                  <a:srgbClr val="0F243E"/>
                </a:solidFill>
                <a:latin typeface="Calibri" panose="020F0502020204030204" pitchFamily="34" charset="0"/>
                <a:ea typeface="Calibri" panose="020F0502020204030204" pitchFamily="34" charset="0"/>
              </a:rPr>
              <a:t>ondersteuning is daarbij </a:t>
            </a:r>
            <a:r>
              <a:rPr lang="nl-NL" sz="1350" dirty="0" smtClean="0">
                <a:solidFill>
                  <a:srgbClr val="0F243E"/>
                </a:solidFill>
                <a:latin typeface="Calibri" panose="020F0502020204030204" pitchFamily="34" charset="0"/>
                <a:ea typeface="Calibri" panose="020F0502020204030204" pitchFamily="34" charset="0"/>
              </a:rPr>
              <a:t>nodig</a:t>
            </a:r>
            <a:r>
              <a:rPr lang="nl-NL" sz="1350" dirty="0">
                <a:solidFill>
                  <a:srgbClr val="0F243E"/>
                </a:solidFill>
                <a:latin typeface="Calibri" panose="020F0502020204030204" pitchFamily="34" charset="0"/>
                <a:ea typeface="Calibri" panose="020F0502020204030204" pitchFamily="34" charset="0"/>
              </a:rPr>
              <a:t>? </a:t>
            </a:r>
          </a:p>
          <a:p>
            <a:pPr marL="671513" marR="4241483" lvl="1" indent="-214313" defTabSz="685800">
              <a:buClr>
                <a:srgbClr val="0F243E"/>
              </a:buClr>
              <a:buSzPts val="1400"/>
              <a:buFont typeface="Wingdings" panose="05000000000000000000" pitchFamily="2" charset="2"/>
              <a:buChar char="Ø"/>
              <a:tabLst>
                <a:tab pos="514350" algn="l"/>
                <a:tab pos="514826" algn="l"/>
              </a:tabLst>
            </a:pPr>
            <a:r>
              <a:rPr lang="nl-NL" sz="1350" dirty="0">
                <a:solidFill>
                  <a:srgbClr val="0F243E"/>
                </a:solidFill>
                <a:latin typeface="Calibri" panose="020F0502020204030204" pitchFamily="34" charset="0"/>
                <a:ea typeface="Calibri" panose="020F0502020204030204" pitchFamily="34" charset="0"/>
              </a:rPr>
              <a:t>Inzet van marktpartijen, opzet </a:t>
            </a:r>
            <a:r>
              <a:rPr lang="nl-NL" sz="1350" dirty="0" smtClean="0">
                <a:solidFill>
                  <a:srgbClr val="0F243E"/>
                </a:solidFill>
                <a:latin typeface="Calibri" panose="020F0502020204030204" pitchFamily="34" charset="0"/>
                <a:ea typeface="Calibri" panose="020F0502020204030204" pitchFamily="34" charset="0"/>
              </a:rPr>
              <a:t>van een intern </a:t>
            </a:r>
            <a:r>
              <a:rPr lang="nl-NL" sz="1350" dirty="0">
                <a:solidFill>
                  <a:srgbClr val="0F243E"/>
                </a:solidFill>
                <a:latin typeface="Calibri" panose="020F0502020204030204" pitchFamily="34" charset="0"/>
                <a:ea typeface="Calibri" panose="020F0502020204030204" pitchFamily="34" charset="0"/>
              </a:rPr>
              <a:t>programma, </a:t>
            </a:r>
            <a:r>
              <a:rPr lang="nl-NL" sz="1350" dirty="0" smtClean="0">
                <a:solidFill>
                  <a:srgbClr val="0F243E"/>
                </a:solidFill>
                <a:latin typeface="Calibri" panose="020F0502020204030204" pitchFamily="34" charset="0"/>
                <a:ea typeface="Calibri" panose="020F0502020204030204" pitchFamily="34" charset="0"/>
              </a:rPr>
              <a:t>extern aanbod van leergangen en </a:t>
            </a:r>
            <a:r>
              <a:rPr lang="nl-NL" sz="1350" dirty="0" smtClean="0">
                <a:solidFill>
                  <a:srgbClr val="0F243E"/>
                </a:solidFill>
                <a:latin typeface="Calibri" panose="020F0502020204030204" pitchFamily="34" charset="0"/>
                <a:ea typeface="Calibri" panose="020F0502020204030204" pitchFamily="34" charset="0"/>
              </a:rPr>
              <a:t>masterclasses </a:t>
            </a:r>
            <a:r>
              <a:rPr lang="nl-NL" sz="1350" dirty="0" smtClean="0">
                <a:solidFill>
                  <a:srgbClr val="0F243E"/>
                </a:solidFill>
                <a:latin typeface="Calibri" panose="020F0502020204030204" pitchFamily="34" charset="0"/>
                <a:ea typeface="Calibri" panose="020F0502020204030204" pitchFamily="34" charset="0"/>
              </a:rPr>
              <a:t>onderwijslogistiek, intensivering </a:t>
            </a:r>
            <a:r>
              <a:rPr lang="nl-NL" sz="1350" dirty="0">
                <a:solidFill>
                  <a:srgbClr val="0F243E"/>
                </a:solidFill>
                <a:latin typeface="Calibri" panose="020F0502020204030204" pitchFamily="34" charset="0"/>
                <a:ea typeface="Calibri" panose="020F0502020204030204" pitchFamily="34" charset="0"/>
              </a:rPr>
              <a:t>samenwerking tussen onderwijs en </a:t>
            </a:r>
            <a:r>
              <a:rPr lang="nl-NL" sz="1350" dirty="0" smtClean="0">
                <a:solidFill>
                  <a:srgbClr val="0F243E"/>
                </a:solidFill>
                <a:latin typeface="Calibri" panose="020F0502020204030204" pitchFamily="34" charset="0"/>
                <a:ea typeface="Calibri" panose="020F0502020204030204" pitchFamily="34" charset="0"/>
              </a:rPr>
              <a:t>bedrijfsvoering</a:t>
            </a:r>
            <a:r>
              <a:rPr lang="nl-NL" sz="1350" b="1" dirty="0" smtClean="0">
                <a:solidFill>
                  <a:srgbClr val="0F243E"/>
                </a:solidFill>
                <a:latin typeface="Calibri" panose="020F0502020204030204" pitchFamily="34" charset="0"/>
                <a:ea typeface="Calibri" panose="020F0502020204030204" pitchFamily="34" charset="0"/>
              </a:rPr>
              <a:t>?   			</a:t>
            </a:r>
          </a:p>
          <a:p>
            <a:pPr marR="4241483" lvl="1" defTabSz="685800">
              <a:buClr>
                <a:srgbClr val="0F243E"/>
              </a:buClr>
              <a:buSzPts val="1400"/>
              <a:tabLst>
                <a:tab pos="514350" algn="l"/>
                <a:tab pos="514826" algn="l"/>
              </a:tabLst>
            </a:pPr>
            <a:r>
              <a:rPr lang="nl-NL" sz="1350" b="1" dirty="0" smtClean="0">
                <a:solidFill>
                  <a:srgbClr val="0F243E"/>
                </a:solidFill>
                <a:latin typeface="Calibri" panose="020F0502020204030204" pitchFamily="34" charset="0"/>
                <a:ea typeface="Calibri" panose="020F0502020204030204" pitchFamily="34" charset="0"/>
              </a:rPr>
              <a:t>Feedback </a:t>
            </a:r>
            <a:r>
              <a:rPr lang="nl-NL" sz="1350" b="1" dirty="0" smtClean="0">
                <a:solidFill>
                  <a:srgbClr val="0F243E"/>
                </a:solidFill>
                <a:latin typeface="Calibri" panose="020F0502020204030204" pitchFamily="34" charset="0"/>
                <a:ea typeface="Calibri" panose="020F0502020204030204" pitchFamily="34" charset="0"/>
              </a:rPr>
              <a:t>graag naar </a:t>
            </a:r>
            <a:r>
              <a:rPr lang="nl-NL" sz="1350" b="1" dirty="0" smtClean="0">
                <a:solidFill>
                  <a:srgbClr val="0F243E"/>
                </a:solidFill>
                <a:latin typeface="Calibri" panose="020F0502020204030204" pitchFamily="34" charset="0"/>
                <a:ea typeface="Calibri" panose="020F0502020204030204" pitchFamily="34" charset="0"/>
                <a:hlinkClick r:id="rId3"/>
              </a:rPr>
              <a:t>Rob.vos@sambo-ict.nl</a:t>
            </a:r>
            <a:endParaRPr lang="nl-NL" sz="1350" b="1" dirty="0" smtClean="0">
              <a:solidFill>
                <a:srgbClr val="0F243E"/>
              </a:solidFill>
              <a:latin typeface="Calibri" panose="020F0502020204030204" pitchFamily="34" charset="0"/>
              <a:ea typeface="Calibri" panose="020F0502020204030204" pitchFamily="34" charset="0"/>
            </a:endParaRPr>
          </a:p>
          <a:p>
            <a:pPr marL="671513" marR="4241483" lvl="1" indent="-214313" defTabSz="685800">
              <a:buClr>
                <a:srgbClr val="0F243E"/>
              </a:buClr>
              <a:buSzPts val="1400"/>
              <a:buFont typeface="Wingdings" panose="05000000000000000000" pitchFamily="2" charset="2"/>
              <a:buChar char="Ø"/>
              <a:tabLst>
                <a:tab pos="514350" algn="l"/>
                <a:tab pos="514826" algn="l"/>
              </a:tabLst>
            </a:pPr>
            <a:endParaRPr lang="nl-NL" sz="1350" b="1" dirty="0">
              <a:solidFill>
                <a:srgbClr val="0F243E"/>
              </a:solidFill>
              <a:latin typeface="Calibri" panose="020F0502020204030204" pitchFamily="34" charset="0"/>
              <a:ea typeface="Calibri" panose="020F0502020204030204" pitchFamily="34" charset="0"/>
            </a:endParaRPr>
          </a:p>
          <a:p>
            <a:pPr marR="3959543" defTabSz="685800">
              <a:buClr>
                <a:srgbClr val="0F243E"/>
              </a:buClr>
              <a:buSzPts val="1400"/>
              <a:tabLst>
                <a:tab pos="514350" algn="l"/>
                <a:tab pos="514350" algn="l"/>
                <a:tab pos="8078391" algn="l"/>
              </a:tabLst>
            </a:pPr>
            <a:endParaRPr lang="nl-NL" sz="1350" i="1" dirty="0">
              <a:solidFill>
                <a:srgbClr val="0F243E"/>
              </a:solidFill>
              <a:latin typeface="Calibri" panose="020F0502020204030204" pitchFamily="34" charset="0"/>
              <a:ea typeface="Calibri" panose="020F0502020204030204" pitchFamily="34" charset="0"/>
            </a:endParaRP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endParaRPr lang="nl-NL" sz="1350" dirty="0">
              <a:solidFill>
                <a:srgbClr val="0F243E"/>
              </a:solidFill>
              <a:latin typeface="Calibri" panose="020F0502020204030204" pitchFamily="34" charset="0"/>
              <a:ea typeface="Calibri" panose="020F0502020204030204" pitchFamily="34" charset="0"/>
            </a:endParaRPr>
          </a:p>
          <a:p>
            <a:pPr defTabSz="731044"/>
            <a:r>
              <a:rPr lang="nl-NL" sz="2100" b="1" dirty="0">
                <a:solidFill>
                  <a:srgbClr val="0566AD"/>
                </a:solidFill>
                <a:latin typeface="Calibri" panose="020F0502020204030204"/>
                <a:cs typeface="Arial" panose="020B0604020202020204" pitchFamily="34" charset="0"/>
              </a:rPr>
              <a:t/>
            </a:r>
            <a:br>
              <a:rPr lang="nl-NL" sz="2100" b="1" dirty="0">
                <a:solidFill>
                  <a:srgbClr val="0566AD"/>
                </a:solidFill>
                <a:latin typeface="Calibri" panose="020F0502020204030204"/>
                <a:cs typeface="Arial" panose="020B0604020202020204" pitchFamily="34" charset="0"/>
              </a:rPr>
            </a:br>
            <a:endParaRPr lang="nl-NL" sz="2100" b="1" dirty="0">
              <a:solidFill>
                <a:srgbClr val="0566AD"/>
              </a:solidFill>
              <a:latin typeface="Calibri" panose="020F0502020204030204"/>
              <a:cs typeface="Arial" panose="020B0604020202020204" pitchFamily="34" charset="0"/>
            </a:endParaRPr>
          </a:p>
          <a:p>
            <a:pPr defTabSz="685800"/>
            <a:r>
              <a:rPr lang="nl-NL" sz="1500" b="1" dirty="0">
                <a:solidFill>
                  <a:srgbClr val="0566AD"/>
                </a:solidFill>
                <a:latin typeface="Arial" panose="020B0604020202020204" pitchFamily="34" charset="0"/>
                <a:cs typeface="Arial" panose="020B0604020202020204" pitchFamily="34" charset="0"/>
              </a:rPr>
              <a:t> </a:t>
            </a:r>
          </a:p>
        </p:txBody>
      </p:sp>
      <p:pic>
        <p:nvPicPr>
          <p:cNvPr id="5" name="Afbeelding 4">
            <a:extLst>
              <a:ext uri="{FF2B5EF4-FFF2-40B4-BE49-F238E27FC236}">
                <a16:creationId xmlns:a16="http://schemas.microsoft.com/office/drawing/2014/main" id="{C56CB6BD-F495-4443-9AC6-9CC146477D8C}"/>
              </a:ext>
            </a:extLst>
          </p:cNvPr>
          <p:cNvPicPr>
            <a:picLocks noChangeAspect="1"/>
          </p:cNvPicPr>
          <p:nvPr/>
        </p:nvPicPr>
        <p:blipFill>
          <a:blip r:embed="rId4"/>
          <a:stretch>
            <a:fillRect/>
          </a:stretch>
        </p:blipFill>
        <p:spPr>
          <a:xfrm>
            <a:off x="5407854" y="1558333"/>
            <a:ext cx="3543299" cy="4501660"/>
          </a:xfrm>
          <a:prstGeom prst="rect">
            <a:avLst/>
          </a:prstGeom>
        </p:spPr>
      </p:pic>
    </p:spTree>
    <p:extLst>
      <p:ext uri="{BB962C8B-B14F-4D97-AF65-F5344CB8AC3E}">
        <p14:creationId xmlns:p14="http://schemas.microsoft.com/office/powerpoint/2010/main" val="2991707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93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normAutofit/>
          </a:bodyPr>
          <a:lstStyle/>
          <a:p>
            <a:r>
              <a:rPr lang="en-GB" dirty="0" err="1" smtClean="0"/>
              <a:t>Thema</a:t>
            </a:r>
            <a:r>
              <a:rPr lang="en-GB" dirty="0" smtClean="0"/>
              <a:t> onderwijslogistiek en </a:t>
            </a:r>
            <a:r>
              <a:rPr lang="en-GB" dirty="0" err="1" smtClean="0"/>
              <a:t>flexibilisering</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3</a:t>
            </a:fld>
            <a:endParaRPr lang="en-GB" dirty="0">
              <a:solidFill>
                <a:srgbClr val="0065AE"/>
              </a:solidFill>
              <a:latin typeface="Calibri" panose="020F0502020204030204"/>
            </a:endParaRPr>
          </a:p>
        </p:txBody>
      </p:sp>
      <p:sp>
        <p:nvSpPr>
          <p:cNvPr id="2" name="Tekstvak 1"/>
          <p:cNvSpPr txBox="1"/>
          <p:nvPr/>
        </p:nvSpPr>
        <p:spPr>
          <a:xfrm>
            <a:off x="212929" y="1480184"/>
            <a:ext cx="8398512" cy="6047809"/>
          </a:xfrm>
          <a:prstGeom prst="rect">
            <a:avLst/>
          </a:prstGeom>
          <a:noFill/>
        </p:spPr>
        <p:txBody>
          <a:bodyPr wrap="square" rtlCol="0">
            <a:spAutoFit/>
          </a:bodyPr>
          <a:lstStyle/>
          <a:p>
            <a:pPr defTabSz="685800"/>
            <a:endParaRPr lang="nl-NL" sz="2100" b="1" dirty="0">
              <a:solidFill>
                <a:srgbClr val="0566AD"/>
              </a:solidFill>
              <a:latin typeface="Calibri" panose="020F0502020204030204"/>
              <a:cs typeface="Arial" panose="020B0604020202020204" pitchFamily="34" charset="0"/>
            </a:endParaRPr>
          </a:p>
          <a:p>
            <a:pPr defTabSz="685800"/>
            <a:r>
              <a:rPr lang="nl-NL" b="1" dirty="0">
                <a:solidFill>
                  <a:srgbClr val="0566AD"/>
                </a:solidFill>
                <a:latin typeface="Calibri" panose="020F0502020204030204"/>
                <a:cs typeface="Arial" panose="020B0604020202020204" pitchFamily="34" charset="0"/>
              </a:rPr>
              <a:t>Analyse huidige </a:t>
            </a:r>
            <a:r>
              <a:rPr lang="nl-NL" b="1" dirty="0" smtClean="0">
                <a:solidFill>
                  <a:srgbClr val="0566AD"/>
                </a:solidFill>
                <a:latin typeface="Calibri" panose="020F0502020204030204"/>
                <a:cs typeface="Arial" panose="020B0604020202020204" pitchFamily="34" charset="0"/>
              </a:rPr>
              <a:t>situatie</a:t>
            </a:r>
          </a:p>
          <a:p>
            <a:pPr defTabSz="685800"/>
            <a:endParaRPr lang="nl-NL" sz="2100" b="1" dirty="0">
              <a:solidFill>
                <a:srgbClr val="0566AD"/>
              </a:solidFill>
              <a:latin typeface="Calibri" panose="020F0502020204030204"/>
              <a:cs typeface="Arial" panose="020B0604020202020204" pitchFamily="34" charset="0"/>
            </a:endParaRP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smtClean="0">
                <a:solidFill>
                  <a:srgbClr val="FF0000"/>
                </a:solidFill>
                <a:latin typeface="Calibri" panose="020F0502020204030204" pitchFamily="34" charset="0"/>
                <a:ea typeface="Calibri" panose="020F0502020204030204" pitchFamily="34" charset="0"/>
              </a:rPr>
              <a:t>Onderwijslogistiek wordt steeds belangrijker in het kader van toenemende flexibilisering</a:t>
            </a:r>
          </a:p>
          <a:p>
            <a:pPr marR="3959543" defTabSz="685800">
              <a:buClr>
                <a:srgbClr val="0F243E"/>
              </a:buClr>
              <a:buSzPts val="1400"/>
              <a:tabLst>
                <a:tab pos="514350" algn="l"/>
                <a:tab pos="514350" algn="l"/>
                <a:tab pos="8078391" algn="l"/>
              </a:tabLst>
            </a:pPr>
            <a:endParaRPr lang="nl-NL" sz="1350" dirty="0" smtClean="0">
              <a:solidFill>
                <a:srgbClr val="FF0000"/>
              </a:solidFill>
              <a:latin typeface="Calibri" panose="020F0502020204030204" pitchFamily="34" charset="0"/>
              <a:ea typeface="Calibri" panose="020F0502020204030204" pitchFamily="34" charset="0"/>
            </a:endParaRP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smtClean="0">
                <a:solidFill>
                  <a:srgbClr val="FF0000"/>
                </a:solidFill>
                <a:latin typeface="Calibri" panose="020F0502020204030204" pitchFamily="34" charset="0"/>
                <a:ea typeface="Calibri" panose="020F0502020204030204" pitchFamily="34" charset="0"/>
              </a:rPr>
              <a:t>Studenten </a:t>
            </a:r>
            <a:r>
              <a:rPr lang="nl-NL" sz="1350" dirty="0">
                <a:solidFill>
                  <a:srgbClr val="FF0000"/>
                </a:solidFill>
                <a:latin typeface="Calibri" panose="020F0502020204030204" pitchFamily="34" charset="0"/>
                <a:ea typeface="Calibri" panose="020F0502020204030204" pitchFamily="34" charset="0"/>
              </a:rPr>
              <a:t>verwachten steeds </a:t>
            </a:r>
            <a:r>
              <a:rPr lang="nl-NL" sz="1350" spc="-11" dirty="0">
                <a:solidFill>
                  <a:srgbClr val="FF0000"/>
                </a:solidFill>
                <a:latin typeface="Calibri" panose="020F0502020204030204" pitchFamily="34" charset="0"/>
                <a:ea typeface="Calibri" panose="020F0502020204030204" pitchFamily="34" charset="0"/>
              </a:rPr>
              <a:t>meer </a:t>
            </a:r>
            <a:r>
              <a:rPr lang="nl-NL" sz="1350" spc="-11" dirty="0" smtClean="0">
                <a:solidFill>
                  <a:srgbClr val="FF0000"/>
                </a:solidFill>
                <a:latin typeface="Calibri" panose="020F0502020204030204" pitchFamily="34" charset="0"/>
                <a:ea typeface="Calibri" panose="020F0502020204030204" pitchFamily="34" charset="0"/>
              </a:rPr>
              <a:t>keuzevr</a:t>
            </a:r>
            <a:r>
              <a:rPr lang="nl-NL" sz="1350" dirty="0" smtClean="0">
                <a:solidFill>
                  <a:srgbClr val="FF0000"/>
                </a:solidFill>
                <a:latin typeface="Calibri" panose="020F0502020204030204" pitchFamily="34" charset="0"/>
                <a:ea typeface="Calibri" panose="020F0502020204030204" pitchFamily="34" charset="0"/>
              </a:rPr>
              <a:t>ijheid </a:t>
            </a:r>
            <a:r>
              <a:rPr lang="nl-NL" sz="1350" dirty="0">
                <a:solidFill>
                  <a:srgbClr val="0F243E"/>
                </a:solidFill>
                <a:latin typeface="Calibri" panose="020F0502020204030204" pitchFamily="34" charset="0"/>
                <a:ea typeface="Calibri" panose="020F0502020204030204" pitchFamily="34" charset="0"/>
              </a:rPr>
              <a:t>(personalisatie), waardoor MBO instellingen meer moeten flexibiliseren</a:t>
            </a:r>
            <a:r>
              <a:rPr lang="nl-NL" sz="1350" spc="-86" dirty="0">
                <a:solidFill>
                  <a:srgbClr val="0F243E"/>
                </a:solidFill>
                <a:latin typeface="Calibri" panose="020F0502020204030204" pitchFamily="34" charset="0"/>
                <a:ea typeface="Calibri" panose="020F0502020204030204" pitchFamily="34" charset="0"/>
              </a:rPr>
              <a:t> </a:t>
            </a:r>
            <a:r>
              <a:rPr lang="nl-NL" sz="1350" dirty="0">
                <a:solidFill>
                  <a:srgbClr val="0F243E"/>
                </a:solidFill>
                <a:latin typeface="Calibri" panose="020F0502020204030204" pitchFamily="34" charset="0"/>
                <a:ea typeface="Calibri" panose="020F0502020204030204" pitchFamily="34" charset="0"/>
              </a:rPr>
              <a:t>c.q. </a:t>
            </a:r>
            <a:r>
              <a:rPr lang="nl-NL" sz="1350" dirty="0" err="1">
                <a:solidFill>
                  <a:srgbClr val="0F243E"/>
                </a:solidFill>
                <a:latin typeface="Calibri" panose="020F0502020204030204" pitchFamily="34" charset="0"/>
                <a:ea typeface="Calibri" panose="020F0502020204030204" pitchFamily="34" charset="0"/>
              </a:rPr>
              <a:t>adaptiever</a:t>
            </a:r>
            <a:r>
              <a:rPr lang="nl-NL" sz="1350" dirty="0">
                <a:solidFill>
                  <a:srgbClr val="0F243E"/>
                </a:solidFill>
                <a:latin typeface="Calibri" panose="020F0502020204030204" pitchFamily="34" charset="0"/>
                <a:ea typeface="Calibri" panose="020F0502020204030204" pitchFamily="34" charset="0"/>
              </a:rPr>
              <a:t> moeten worden</a:t>
            </a: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endParaRPr lang="nl-NL" sz="1350" dirty="0">
              <a:solidFill>
                <a:srgbClr val="0F243E"/>
              </a:solidFill>
              <a:latin typeface="Calibri" panose="020F0502020204030204" pitchFamily="34" charset="0"/>
              <a:ea typeface="Calibri" panose="020F0502020204030204" pitchFamily="34" charset="0"/>
            </a:endParaRP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r>
              <a:rPr lang="nl-NL" sz="1350" dirty="0">
                <a:solidFill>
                  <a:srgbClr val="0F243E"/>
                </a:solidFill>
                <a:latin typeface="Calibri" panose="020F0502020204030204" pitchFamily="34" charset="0"/>
                <a:ea typeface="Calibri" panose="020F0502020204030204" pitchFamily="34" charset="0"/>
              </a:rPr>
              <a:t>Deze verandering heeft impact op de </a:t>
            </a:r>
            <a:r>
              <a:rPr lang="nl-NL" sz="1350" dirty="0">
                <a:solidFill>
                  <a:srgbClr val="FF0000"/>
                </a:solidFill>
                <a:latin typeface="Calibri" panose="020F0502020204030204" pitchFamily="34" charset="0"/>
                <a:ea typeface="Calibri" panose="020F0502020204030204" pitchFamily="34" charset="0"/>
              </a:rPr>
              <a:t>onderwijslogistiek van een MBO instelling </a:t>
            </a:r>
            <a:endParaRPr lang="nl-NL" sz="1350" dirty="0">
              <a:solidFill>
                <a:srgbClr val="0F243E"/>
              </a:solidFill>
              <a:latin typeface="Calibri" panose="020F0502020204030204" pitchFamily="34" charset="0"/>
              <a:ea typeface="Calibri" panose="020F0502020204030204" pitchFamily="34" charset="0"/>
            </a:endParaRPr>
          </a:p>
          <a:p>
            <a:pPr marL="214313" marR="3959543" indent="-214313" defTabSz="685800">
              <a:buClr>
                <a:srgbClr val="0F243E"/>
              </a:buClr>
              <a:buSzPts val="1400"/>
              <a:buFont typeface="Wingdings" panose="05000000000000000000" pitchFamily="2" charset="2"/>
              <a:buChar char="Ø"/>
              <a:tabLst>
                <a:tab pos="514350" algn="l"/>
                <a:tab pos="514350" algn="l"/>
                <a:tab pos="8078391" algn="l"/>
              </a:tabLst>
            </a:pPr>
            <a:endParaRPr lang="nl-NL" sz="1350" dirty="0">
              <a:solidFill>
                <a:srgbClr val="0F243E"/>
              </a:solidFill>
              <a:latin typeface="Calibri" panose="020F0502020204030204" pitchFamily="34" charset="0"/>
              <a:ea typeface="Calibri" panose="020F0502020204030204" pitchFamily="34" charset="0"/>
            </a:endParaRPr>
          </a:p>
          <a:p>
            <a:pPr marL="214313" marR="4241483" indent="-214313" defTabSz="685800">
              <a:buClr>
                <a:srgbClr val="0F243E"/>
              </a:buClr>
              <a:buSzPts val="1400"/>
              <a:buFont typeface="Wingdings" panose="05000000000000000000" pitchFamily="2" charset="2"/>
              <a:buChar char="Ø"/>
              <a:tabLst>
                <a:tab pos="514350" algn="l"/>
                <a:tab pos="514826" algn="l"/>
              </a:tabLst>
            </a:pPr>
            <a:r>
              <a:rPr lang="nl-NL" sz="1350" dirty="0">
                <a:solidFill>
                  <a:srgbClr val="0F243E"/>
                </a:solidFill>
                <a:latin typeface="Calibri" panose="020F0502020204030204" pitchFamily="34" charset="0"/>
                <a:ea typeface="Calibri" panose="020F0502020204030204" pitchFamily="34" charset="0"/>
              </a:rPr>
              <a:t>MBO instellingen </a:t>
            </a:r>
            <a:r>
              <a:rPr lang="nl-NL" sz="1350" dirty="0">
                <a:solidFill>
                  <a:srgbClr val="FF0000"/>
                </a:solidFill>
                <a:latin typeface="Calibri" panose="020F0502020204030204" pitchFamily="34" charset="0"/>
                <a:ea typeface="Calibri" panose="020F0502020204030204" pitchFamily="34" charset="0"/>
              </a:rPr>
              <a:t>willen weten wat</a:t>
            </a:r>
            <a:r>
              <a:rPr lang="nl-NL" sz="1350" spc="-68" dirty="0">
                <a:solidFill>
                  <a:srgbClr val="FF0000"/>
                </a:solidFill>
                <a:latin typeface="Calibri" panose="020F0502020204030204" pitchFamily="34" charset="0"/>
                <a:ea typeface="Calibri" panose="020F0502020204030204" pitchFamily="34" charset="0"/>
              </a:rPr>
              <a:t> </a:t>
            </a:r>
            <a:r>
              <a:rPr lang="nl-NL" sz="1350" dirty="0">
                <a:solidFill>
                  <a:srgbClr val="FF0000"/>
                </a:solidFill>
                <a:latin typeface="Calibri" panose="020F0502020204030204" pitchFamily="34" charset="0"/>
                <a:ea typeface="Calibri" panose="020F0502020204030204" pitchFamily="34" charset="0"/>
              </a:rPr>
              <a:t>de consequenties </a:t>
            </a:r>
            <a:r>
              <a:rPr lang="nl-NL" sz="1350" dirty="0" smtClean="0">
                <a:solidFill>
                  <a:srgbClr val="FF0000"/>
                </a:solidFill>
                <a:latin typeface="Calibri" panose="020F0502020204030204" pitchFamily="34" charset="0"/>
                <a:ea typeface="Calibri" panose="020F0502020204030204" pitchFamily="34" charset="0"/>
              </a:rPr>
              <a:t>zijn</a:t>
            </a:r>
            <a:r>
              <a:rPr lang="nl-NL" sz="1350" dirty="0" smtClean="0">
                <a:solidFill>
                  <a:srgbClr val="0F243E"/>
                </a:solidFill>
                <a:latin typeface="Calibri" panose="020F0502020204030204" pitchFamily="34" charset="0"/>
                <a:ea typeface="Calibri" panose="020F0502020204030204" pitchFamily="34" charset="0"/>
              </a:rPr>
              <a:t> </a:t>
            </a:r>
            <a:r>
              <a:rPr lang="nl-NL" sz="1350" dirty="0">
                <a:solidFill>
                  <a:srgbClr val="0F243E"/>
                </a:solidFill>
                <a:latin typeface="Calibri" panose="020F0502020204030204" pitchFamily="34" charset="0"/>
                <a:ea typeface="Calibri" panose="020F0502020204030204" pitchFamily="34" charset="0"/>
              </a:rPr>
              <a:t>van deze veranderingen </a:t>
            </a:r>
          </a:p>
          <a:p>
            <a:pPr marR="4241483" defTabSz="685800">
              <a:buClr>
                <a:srgbClr val="0F243E"/>
              </a:buClr>
              <a:buSzPts val="1400"/>
              <a:tabLst>
                <a:tab pos="514350" algn="l"/>
                <a:tab pos="514826" algn="l"/>
              </a:tabLst>
            </a:pPr>
            <a:endParaRPr lang="nl-NL" sz="1350" dirty="0">
              <a:solidFill>
                <a:srgbClr val="000000"/>
              </a:solidFill>
              <a:latin typeface="Calibri" panose="020F0502020204030204" pitchFamily="34" charset="0"/>
              <a:ea typeface="Calibri" panose="020F0502020204030204" pitchFamily="34" charset="0"/>
            </a:endParaRPr>
          </a:p>
          <a:p>
            <a:pPr marL="214313" marR="4241483" indent="-214313" defTabSz="685800">
              <a:buClr>
                <a:srgbClr val="0F243E"/>
              </a:buClr>
              <a:buSzPts val="1400"/>
              <a:buFont typeface="Wingdings" panose="05000000000000000000" pitchFamily="2" charset="2"/>
              <a:buChar char="Ø"/>
              <a:tabLst>
                <a:tab pos="514350" algn="l"/>
                <a:tab pos="514826" algn="l"/>
              </a:tabLst>
            </a:pPr>
            <a:r>
              <a:rPr lang="nl-NL" sz="1350" dirty="0">
                <a:solidFill>
                  <a:srgbClr val="0F243E"/>
                </a:solidFill>
                <a:latin typeface="Calibri" panose="020F0502020204030204" pitchFamily="34" charset="0"/>
                <a:ea typeface="Calibri" panose="020F0502020204030204" pitchFamily="34" charset="0"/>
              </a:rPr>
              <a:t>Een scherpe wens is een interactief </a:t>
            </a:r>
            <a:r>
              <a:rPr lang="nl-NL" sz="1350" dirty="0">
                <a:solidFill>
                  <a:srgbClr val="FF0000"/>
                </a:solidFill>
                <a:latin typeface="Calibri" panose="020F0502020204030204" pitchFamily="34" charset="0"/>
                <a:ea typeface="Calibri" panose="020F0502020204030204" pitchFamily="34" charset="0"/>
              </a:rPr>
              <a:t>inzicht in de variabelen</a:t>
            </a:r>
            <a:r>
              <a:rPr lang="nl-NL" sz="1350" spc="4" dirty="0">
                <a:solidFill>
                  <a:srgbClr val="FF0000"/>
                </a:solidFill>
                <a:latin typeface="Calibri" panose="020F0502020204030204" pitchFamily="34" charset="0"/>
                <a:ea typeface="Calibri" panose="020F0502020204030204" pitchFamily="34" charset="0"/>
              </a:rPr>
              <a:t> </a:t>
            </a:r>
            <a:r>
              <a:rPr lang="nl-NL" sz="1350" dirty="0">
                <a:solidFill>
                  <a:srgbClr val="FF0000"/>
                </a:solidFill>
                <a:latin typeface="Calibri" panose="020F0502020204030204" pitchFamily="34" charset="0"/>
                <a:ea typeface="Calibri" panose="020F0502020204030204" pitchFamily="34" charset="0"/>
              </a:rPr>
              <a:t>en consequenties van scenario’s en bijbehorende beslissingen</a:t>
            </a:r>
            <a:r>
              <a:rPr lang="nl-NL" sz="1350" dirty="0">
                <a:solidFill>
                  <a:srgbClr val="0F243E"/>
                </a:solidFill>
                <a:latin typeface="Calibri" panose="020F0502020204030204" pitchFamily="34" charset="0"/>
                <a:ea typeface="Calibri" panose="020F0502020204030204" pitchFamily="34" charset="0"/>
              </a:rPr>
              <a:t>. De wens betreft een impactanalyse en zo mogelijk oplevering van een </a:t>
            </a:r>
            <a:r>
              <a:rPr lang="nl-NL" sz="1350" dirty="0" smtClean="0">
                <a:solidFill>
                  <a:srgbClr val="0F243E"/>
                </a:solidFill>
                <a:latin typeface="Calibri" panose="020F0502020204030204" pitchFamily="34" charset="0"/>
                <a:ea typeface="Calibri" panose="020F0502020204030204" pitchFamily="34" charset="0"/>
              </a:rPr>
              <a:t>zogenaamde configurator</a:t>
            </a:r>
            <a:r>
              <a:rPr lang="nl-NL" sz="1350" dirty="0" smtClean="0">
                <a:solidFill>
                  <a:srgbClr val="0F243E"/>
                </a:solidFill>
                <a:latin typeface="Calibri" panose="020F0502020204030204" pitchFamily="34" charset="0"/>
                <a:ea typeface="Calibri" panose="020F0502020204030204" pitchFamily="34" charset="0"/>
              </a:rPr>
              <a:t>, een tool waarbij je aan diverse knoppen kunt draaien om de impact van de variabelen waar die voor staan te doorgronden</a:t>
            </a:r>
            <a:endParaRPr lang="nl-NL" sz="2100" b="1" dirty="0">
              <a:solidFill>
                <a:srgbClr val="0566AD"/>
              </a:solidFill>
              <a:latin typeface="Calibri" panose="020F0502020204030204"/>
              <a:cs typeface="Arial" panose="020B0604020202020204" pitchFamily="34" charset="0"/>
            </a:endParaRPr>
          </a:p>
          <a:p>
            <a:pPr defTabSz="731044"/>
            <a:r>
              <a:rPr lang="nl-NL" sz="2100" b="1" dirty="0">
                <a:solidFill>
                  <a:srgbClr val="0566AD"/>
                </a:solidFill>
                <a:latin typeface="Calibri" panose="020F0502020204030204"/>
                <a:cs typeface="Arial" panose="020B0604020202020204" pitchFamily="34" charset="0"/>
              </a:rPr>
              <a:t/>
            </a:r>
            <a:br>
              <a:rPr lang="nl-NL" sz="2100" b="1" dirty="0">
                <a:solidFill>
                  <a:srgbClr val="0566AD"/>
                </a:solidFill>
                <a:latin typeface="Calibri" panose="020F0502020204030204"/>
                <a:cs typeface="Arial" panose="020B0604020202020204" pitchFamily="34" charset="0"/>
              </a:rPr>
            </a:br>
            <a:endParaRPr lang="nl-NL" sz="2100" b="1" dirty="0">
              <a:solidFill>
                <a:srgbClr val="0566AD"/>
              </a:solidFill>
              <a:latin typeface="Calibri" panose="020F0502020204030204"/>
              <a:cs typeface="Arial" panose="020B0604020202020204" pitchFamily="34" charset="0"/>
            </a:endParaRPr>
          </a:p>
          <a:p>
            <a:pPr defTabSz="685800"/>
            <a:r>
              <a:rPr lang="nl-NL" sz="1500" b="1" dirty="0">
                <a:solidFill>
                  <a:srgbClr val="0566AD"/>
                </a:solidFill>
                <a:latin typeface="Arial" panose="020B0604020202020204" pitchFamily="34" charset="0"/>
                <a:cs typeface="Arial" panose="020B0604020202020204" pitchFamily="34" charset="0"/>
              </a:rPr>
              <a:t> </a:t>
            </a:r>
          </a:p>
        </p:txBody>
      </p:sp>
      <p:pic>
        <p:nvPicPr>
          <p:cNvPr id="3" name="Afbeelding 2">
            <a:extLst>
              <a:ext uri="{FF2B5EF4-FFF2-40B4-BE49-F238E27FC236}">
                <a16:creationId xmlns:a16="http://schemas.microsoft.com/office/drawing/2014/main" id="{94FC1EEF-E8B0-4BA3-8A60-B2C26B5332A2}"/>
              </a:ext>
            </a:extLst>
          </p:cNvPr>
          <p:cNvPicPr>
            <a:picLocks noChangeAspect="1"/>
          </p:cNvPicPr>
          <p:nvPr/>
        </p:nvPicPr>
        <p:blipFill>
          <a:blip r:embed="rId3"/>
          <a:stretch>
            <a:fillRect/>
          </a:stretch>
        </p:blipFill>
        <p:spPr>
          <a:xfrm>
            <a:off x="5371988" y="1969398"/>
            <a:ext cx="2683348" cy="3617865"/>
          </a:xfrm>
          <a:prstGeom prst="rect">
            <a:avLst/>
          </a:prstGeom>
        </p:spPr>
      </p:pic>
    </p:spTree>
    <p:extLst>
      <p:ext uri="{BB962C8B-B14F-4D97-AF65-F5344CB8AC3E}">
        <p14:creationId xmlns:p14="http://schemas.microsoft.com/office/powerpoint/2010/main" val="26016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err="1"/>
              <a:t>Opdracht</a:t>
            </a:r>
            <a:r>
              <a:rPr lang="en-GB" dirty="0"/>
              <a:t> </a:t>
            </a:r>
            <a:r>
              <a:rPr lang="en-GB" dirty="0" err="1"/>
              <a:t>onderwijslogistiek</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4</a:t>
            </a:fld>
            <a:endParaRPr lang="en-GB" dirty="0">
              <a:solidFill>
                <a:srgbClr val="0065AE"/>
              </a:solidFill>
              <a:latin typeface="Calibri" panose="020F0502020204030204"/>
            </a:endParaRPr>
          </a:p>
        </p:txBody>
      </p:sp>
      <p:sp>
        <p:nvSpPr>
          <p:cNvPr id="2" name="Tekstvak 1"/>
          <p:cNvSpPr txBox="1"/>
          <p:nvPr/>
        </p:nvSpPr>
        <p:spPr>
          <a:xfrm>
            <a:off x="251520" y="1653805"/>
            <a:ext cx="4206486" cy="4639732"/>
          </a:xfrm>
          <a:prstGeom prst="rect">
            <a:avLst/>
          </a:prstGeom>
          <a:noFill/>
        </p:spPr>
        <p:txBody>
          <a:bodyPr wrap="square" rtlCol="0">
            <a:spAutoFit/>
          </a:bodyPr>
          <a:lstStyle/>
          <a:p>
            <a:pPr defTabSz="685800"/>
            <a:r>
              <a:rPr lang="nl-NL" sz="2100" b="1" dirty="0">
                <a:solidFill>
                  <a:srgbClr val="0566AD"/>
                </a:solidFill>
                <a:latin typeface="Calibri" panose="020F0502020204030204"/>
                <a:cs typeface="Arial" panose="020B0604020202020204" pitchFamily="34" charset="0"/>
              </a:rPr>
              <a:t>Doel:</a:t>
            </a: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smtClean="0">
                <a:solidFill>
                  <a:srgbClr val="0F243E"/>
                </a:solidFill>
                <a:latin typeface="Calibri" panose="020F0502020204030204" pitchFamily="34" charset="0"/>
                <a:ea typeface="Arial" panose="020B0604020202020204" pitchFamily="34" charset="0"/>
              </a:rPr>
              <a:t>Inzicht geven in relatie </a:t>
            </a:r>
            <a:r>
              <a:rPr lang="nl-NL" sz="1350" dirty="0" smtClean="0">
                <a:solidFill>
                  <a:srgbClr val="0F243E"/>
                </a:solidFill>
                <a:latin typeface="Calibri" panose="020F0502020204030204" pitchFamily="34" charset="0"/>
                <a:ea typeface="Arial" panose="020B0604020202020204" pitchFamily="34" charset="0"/>
              </a:rPr>
              <a:t>flexibilisering en onderwijslogistiek, </a:t>
            </a:r>
            <a:r>
              <a:rPr lang="nl-NL" sz="1350" dirty="0" smtClean="0">
                <a:solidFill>
                  <a:srgbClr val="0F243E"/>
                </a:solidFill>
                <a:latin typeface="Calibri" panose="020F0502020204030204" pitchFamily="34" charset="0"/>
                <a:ea typeface="Arial" panose="020B0604020202020204" pitchFamily="34" charset="0"/>
              </a:rPr>
              <a:t>als het kan met een concreet </a:t>
            </a:r>
            <a:r>
              <a:rPr lang="nl-NL" sz="1350" dirty="0">
                <a:solidFill>
                  <a:srgbClr val="0F243E"/>
                </a:solidFill>
                <a:latin typeface="Calibri" panose="020F0502020204030204" pitchFamily="34" charset="0"/>
                <a:ea typeface="Arial" panose="020B0604020202020204" pitchFamily="34" charset="0"/>
              </a:rPr>
              <a:t>product</a:t>
            </a:r>
            <a:r>
              <a:rPr lang="nl-NL" sz="1350" spc="4" dirty="0">
                <a:solidFill>
                  <a:srgbClr val="0F243E"/>
                </a:solidFill>
                <a:latin typeface="Calibri" panose="020F0502020204030204" pitchFamily="34" charset="0"/>
                <a:ea typeface="Arial" panose="020B0604020202020204" pitchFamily="34" charset="0"/>
              </a:rPr>
              <a:t> </a:t>
            </a:r>
            <a:r>
              <a:rPr lang="nl-NL" sz="1350" dirty="0" smtClean="0">
                <a:solidFill>
                  <a:srgbClr val="FF0000"/>
                </a:solidFill>
                <a:latin typeface="Calibri" panose="020F0502020204030204" pitchFamily="34" charset="0"/>
                <a:ea typeface="Arial" panose="020B0604020202020204" pitchFamily="34" charset="0"/>
              </a:rPr>
              <a:t>impactanalyse en mogelijk een zgn. </a:t>
            </a:r>
            <a:r>
              <a:rPr lang="nl-NL" sz="1350" dirty="0" smtClean="0">
                <a:solidFill>
                  <a:srgbClr val="FF0000"/>
                </a:solidFill>
                <a:latin typeface="Calibri" panose="020F0502020204030204" pitchFamily="34" charset="0"/>
                <a:ea typeface="Arial" panose="020B0604020202020204" pitchFamily="34" charset="0"/>
              </a:rPr>
              <a:t>configurator</a:t>
            </a:r>
            <a:endParaRPr lang="nl-NL" sz="1350" dirty="0">
              <a:solidFill>
                <a:srgbClr val="000000"/>
              </a:solidFill>
              <a:latin typeface="Calibri" panose="020F0502020204030204" pitchFamily="34" charset="0"/>
              <a:ea typeface="Arial" panose="020B0604020202020204" pitchFamily="34" charset="0"/>
            </a:endParaRP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spc="-11" dirty="0" smtClean="0">
                <a:solidFill>
                  <a:srgbClr val="FF0000"/>
                </a:solidFill>
                <a:latin typeface="Calibri" panose="020F0502020204030204" pitchFamily="34" charset="0"/>
                <a:ea typeface="Arial" panose="020B0604020202020204" pitchFamily="34" charset="0"/>
              </a:rPr>
              <a:t>Onzekerheid reductie, </a:t>
            </a:r>
            <a:r>
              <a:rPr lang="nl-NL" sz="1350" spc="-11" dirty="0" smtClean="0">
                <a:latin typeface="Calibri" panose="020F0502020204030204" pitchFamily="34" charset="0"/>
                <a:ea typeface="Arial" panose="020B0604020202020204" pitchFamily="34" charset="0"/>
              </a:rPr>
              <a:t>meer inzicht geeft minder onzekerheid</a:t>
            </a:r>
            <a:endParaRPr lang="nl-NL" sz="1350" dirty="0">
              <a:latin typeface="Calibri" panose="020F0502020204030204" pitchFamily="34" charset="0"/>
              <a:ea typeface="Arial" panose="020B0604020202020204" pitchFamily="34" charset="0"/>
            </a:endParaRP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a:solidFill>
                  <a:srgbClr val="FF0000"/>
                </a:solidFill>
                <a:latin typeface="Calibri" panose="020F0502020204030204" pitchFamily="34" charset="0"/>
                <a:ea typeface="Arial" panose="020B0604020202020204" pitchFamily="34" charset="0"/>
              </a:rPr>
              <a:t>Relaties en afhankelijkheden</a:t>
            </a:r>
            <a:r>
              <a:rPr lang="nl-NL" sz="1350" spc="23" dirty="0">
                <a:solidFill>
                  <a:srgbClr val="0F243E"/>
                </a:solidFill>
                <a:latin typeface="Calibri" panose="020F0502020204030204" pitchFamily="34" charset="0"/>
                <a:ea typeface="Arial" panose="020B0604020202020204" pitchFamily="34" charset="0"/>
              </a:rPr>
              <a:t> </a:t>
            </a:r>
            <a:r>
              <a:rPr lang="nl-NL" sz="1350" spc="23" dirty="0" smtClean="0">
                <a:solidFill>
                  <a:srgbClr val="0F243E"/>
                </a:solidFill>
                <a:latin typeface="Calibri" panose="020F0502020204030204" pitchFamily="34" charset="0"/>
                <a:ea typeface="Arial" panose="020B0604020202020204" pitchFamily="34" charset="0"/>
              </a:rPr>
              <a:t>in kaart brengen, met name </a:t>
            </a:r>
            <a:r>
              <a:rPr lang="nl-NL" sz="1350" dirty="0" smtClean="0">
                <a:solidFill>
                  <a:srgbClr val="0F243E"/>
                </a:solidFill>
                <a:latin typeface="Calibri" panose="020F0502020204030204" pitchFamily="34" charset="0"/>
                <a:ea typeface="Arial" panose="020B0604020202020204" pitchFamily="34" charset="0"/>
              </a:rPr>
              <a:t>tussen</a:t>
            </a:r>
            <a:r>
              <a:rPr lang="nl-NL" sz="1350" dirty="0" smtClean="0">
                <a:solidFill>
                  <a:srgbClr val="000000"/>
                </a:solidFill>
                <a:latin typeface="Calibri" panose="020F0502020204030204" pitchFamily="34" charset="0"/>
                <a:ea typeface="Arial" panose="020B0604020202020204" pitchFamily="34" charset="0"/>
              </a:rPr>
              <a:t> </a:t>
            </a:r>
            <a:r>
              <a:rPr lang="nl-NL" sz="1350" dirty="0">
                <a:solidFill>
                  <a:srgbClr val="000000"/>
                </a:solidFill>
                <a:latin typeface="Calibri" panose="020F0502020204030204" pitchFamily="34" charset="0"/>
                <a:ea typeface="Arial" panose="020B0604020202020204" pitchFamily="34" charset="0"/>
              </a:rPr>
              <a:t>scenario’s </a:t>
            </a:r>
            <a:r>
              <a:rPr lang="nl-NL" sz="1350" dirty="0">
                <a:solidFill>
                  <a:srgbClr val="0F243E"/>
                </a:solidFill>
                <a:latin typeface="Calibri" panose="020F0502020204030204" pitchFamily="34" charset="0"/>
                <a:ea typeface="Calibri" panose="020F0502020204030204" pitchFamily="34" charset="0"/>
              </a:rPr>
              <a:t>en variabelen </a:t>
            </a:r>
            <a:endParaRPr lang="nl-NL" sz="1350" dirty="0" smtClean="0">
              <a:solidFill>
                <a:srgbClr val="0F243E"/>
              </a:solidFill>
              <a:latin typeface="Calibri" panose="020F0502020204030204" pitchFamily="34" charset="0"/>
              <a:ea typeface="Calibri" panose="020F0502020204030204" pitchFamily="34" charset="0"/>
            </a:endParaRP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smtClean="0">
                <a:solidFill>
                  <a:srgbClr val="0F243E"/>
                </a:solidFill>
                <a:latin typeface="Calibri" panose="020F0502020204030204" pitchFamily="34" charset="0"/>
                <a:ea typeface="Arial" panose="020B0604020202020204" pitchFamily="34" charset="0"/>
              </a:rPr>
              <a:t>MBO-instellingen </a:t>
            </a:r>
            <a:r>
              <a:rPr lang="nl-NL" sz="1350" dirty="0">
                <a:solidFill>
                  <a:srgbClr val="0F243E"/>
                </a:solidFill>
                <a:latin typeface="Calibri" panose="020F0502020204030204" pitchFamily="34" charset="0"/>
                <a:ea typeface="Arial" panose="020B0604020202020204" pitchFamily="34" charset="0"/>
              </a:rPr>
              <a:t>kunnen zich daardoor </a:t>
            </a:r>
            <a:r>
              <a:rPr lang="nl-NL" sz="1350" dirty="0">
                <a:solidFill>
                  <a:srgbClr val="FF0000"/>
                </a:solidFill>
                <a:latin typeface="Calibri" panose="020F0502020204030204" pitchFamily="34" charset="0"/>
                <a:ea typeface="Arial" panose="020B0604020202020204" pitchFamily="34" charset="0"/>
              </a:rPr>
              <a:t>merkbaar slimmer </a:t>
            </a:r>
            <a:r>
              <a:rPr lang="nl-NL" sz="1350" dirty="0">
                <a:solidFill>
                  <a:srgbClr val="FF0000"/>
                </a:solidFill>
                <a:latin typeface="Calibri" panose="020F0502020204030204" pitchFamily="34" charset="0"/>
                <a:ea typeface="Calibri" panose="020F0502020204030204" pitchFamily="34" charset="0"/>
              </a:rPr>
              <a:t>(gaan) organiseren</a:t>
            </a:r>
            <a:r>
              <a:rPr lang="nl-NL" sz="1350" dirty="0">
                <a:solidFill>
                  <a:srgbClr val="0F243E"/>
                </a:solidFill>
                <a:latin typeface="Calibri" panose="020F0502020204030204" pitchFamily="34" charset="0"/>
                <a:ea typeface="Calibri" panose="020F0502020204030204" pitchFamily="34" charset="0"/>
              </a:rPr>
              <a:t> (effectief &amp; efficiënt)</a:t>
            </a:r>
          </a:p>
          <a:p>
            <a:pPr defTabSz="685800">
              <a:spcBef>
                <a:spcPts val="4"/>
              </a:spcBef>
            </a:pPr>
            <a:r>
              <a:rPr lang="nl-NL" sz="2100" b="1" dirty="0">
                <a:solidFill>
                  <a:srgbClr val="0566AD"/>
                </a:solidFill>
                <a:latin typeface="Calibri" panose="020F0502020204030204"/>
                <a:cs typeface="Arial" panose="020B0604020202020204" pitchFamily="34" charset="0"/>
              </a:rPr>
              <a:t>Scope:</a:t>
            </a: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a:solidFill>
                  <a:srgbClr val="0F243E"/>
                </a:solidFill>
                <a:latin typeface="Calibri" panose="020F0502020204030204" pitchFamily="34" charset="0"/>
              </a:rPr>
              <a:t>Onderzoek huidige situatie</a:t>
            </a: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a:solidFill>
                  <a:srgbClr val="0F243E"/>
                </a:solidFill>
                <a:latin typeface="Calibri" panose="020F0502020204030204" pitchFamily="34" charset="0"/>
              </a:rPr>
              <a:t>Fit/gap analyse</a:t>
            </a: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a:solidFill>
                  <a:srgbClr val="0F243E"/>
                </a:solidFill>
                <a:latin typeface="Calibri" panose="020F0502020204030204" pitchFamily="34" charset="0"/>
              </a:rPr>
              <a:t>Antwoord op de vraag </a:t>
            </a:r>
            <a:r>
              <a:rPr lang="nl-NL" sz="1350" u="sng" dirty="0">
                <a:solidFill>
                  <a:srgbClr val="0F243E"/>
                </a:solidFill>
                <a:latin typeface="Calibri" panose="020F0502020204030204" pitchFamily="34" charset="0"/>
              </a:rPr>
              <a:t>of het mogelijk is</a:t>
            </a:r>
            <a:r>
              <a:rPr lang="nl-NL" sz="1350" dirty="0">
                <a:solidFill>
                  <a:srgbClr val="0F243E"/>
                </a:solidFill>
                <a:latin typeface="Calibri" panose="020F0502020204030204" pitchFamily="34" charset="0"/>
              </a:rPr>
              <a:t> een simulatiemodel te </a:t>
            </a:r>
            <a:r>
              <a:rPr lang="nl-NL" sz="1350" dirty="0" smtClean="0">
                <a:solidFill>
                  <a:srgbClr val="0F243E"/>
                </a:solidFill>
                <a:latin typeface="Calibri" panose="020F0502020204030204" pitchFamily="34" charset="0"/>
              </a:rPr>
              <a:t>ontwikkelen</a:t>
            </a: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smtClean="0">
                <a:solidFill>
                  <a:srgbClr val="0F243E"/>
                </a:solidFill>
                <a:latin typeface="Calibri" panose="020F0502020204030204" pitchFamily="34" charset="0"/>
              </a:rPr>
              <a:t>Opleveren van een experimenteel model</a:t>
            </a:r>
            <a:endParaRPr lang="nl-NL" sz="1350" dirty="0">
              <a:solidFill>
                <a:srgbClr val="0F243E"/>
              </a:solidFill>
              <a:latin typeface="Calibri" panose="020F0502020204030204" pitchFamily="34" charset="0"/>
            </a:endParaRPr>
          </a:p>
          <a:p>
            <a:pPr marL="257175" indent="-257175" defTabSz="685800">
              <a:spcBef>
                <a:spcPts val="521"/>
              </a:spcBef>
              <a:buClr>
                <a:srgbClr val="0F243E"/>
              </a:buClr>
              <a:buSzPts val="1400"/>
              <a:buFont typeface="Wingdings" panose="05000000000000000000" pitchFamily="2" charset="2"/>
              <a:buChar char="Ø"/>
              <a:tabLst>
                <a:tab pos="496253" algn="l"/>
                <a:tab pos="496729" algn="l"/>
              </a:tabLst>
            </a:pPr>
            <a:r>
              <a:rPr lang="nl-NL" sz="1350" dirty="0" smtClean="0">
                <a:solidFill>
                  <a:srgbClr val="0F243E"/>
                </a:solidFill>
                <a:latin typeface="Calibri" panose="020F0502020204030204" pitchFamily="34" charset="0"/>
              </a:rPr>
              <a:t>Handreikingen voor een  implementatiestrategie</a:t>
            </a:r>
            <a:endParaRPr lang="nl-NL" sz="1350" dirty="0">
              <a:solidFill>
                <a:srgbClr val="0F243E"/>
              </a:solidFill>
              <a:latin typeface="Calibri" panose="020F0502020204030204" pitchFamily="34" charset="0"/>
            </a:endParaRPr>
          </a:p>
        </p:txBody>
      </p:sp>
      <p:pic>
        <p:nvPicPr>
          <p:cNvPr id="3" name="image22.jpeg">
            <a:extLst>
              <a:ext uri="{FF2B5EF4-FFF2-40B4-BE49-F238E27FC236}">
                <a16:creationId xmlns:a16="http://schemas.microsoft.com/office/drawing/2014/main" id="{E77BC01D-E741-4803-B08A-8012C06BAB66}"/>
              </a:ext>
            </a:extLst>
          </p:cNvPr>
          <p:cNvPicPr/>
          <p:nvPr/>
        </p:nvPicPr>
        <p:blipFill>
          <a:blip r:embed="rId3" cstate="print"/>
          <a:stretch>
            <a:fillRect/>
          </a:stretch>
        </p:blipFill>
        <p:spPr>
          <a:xfrm>
            <a:off x="4572001" y="1981863"/>
            <a:ext cx="3543299" cy="3675987"/>
          </a:xfrm>
          <a:prstGeom prst="rect">
            <a:avLst/>
          </a:prstGeom>
        </p:spPr>
      </p:pic>
    </p:spTree>
    <p:extLst>
      <p:ext uri="{BB962C8B-B14F-4D97-AF65-F5344CB8AC3E}">
        <p14:creationId xmlns:p14="http://schemas.microsoft.com/office/powerpoint/2010/main" val="292647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uc-powerpoint.officeapps.live.com/pods/GetClipboardImage.ashx?Id=fec15a1b-d582-47bc-a1b8-ba1b0adff333&amp;DC=GEU2&amp;pkey=43f37482-508a-41a0-a6cb-3c688a29f830&amp;wdwaccluster=GE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10009112" cy="556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08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normAutofit fontScale="85000" lnSpcReduction="20000"/>
          </a:bodyPr>
          <a:lstStyle/>
          <a:p>
            <a:r>
              <a:rPr lang="en-GB" dirty="0" err="1" smtClean="0"/>
              <a:t>Impactanalyse</a:t>
            </a:r>
            <a:r>
              <a:rPr lang="en-GB" dirty="0" smtClean="0"/>
              <a:t> onderwijslogistiek en scenario’s voor </a:t>
            </a:r>
            <a:r>
              <a:rPr lang="en-GB" dirty="0" err="1" smtClean="0"/>
              <a:t>flexibilisering</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6</a:t>
            </a:fld>
            <a:endParaRPr lang="en-GB" dirty="0">
              <a:solidFill>
                <a:srgbClr val="0065AE"/>
              </a:solidFill>
              <a:latin typeface="Calibri" panose="020F0502020204030204"/>
            </a:endParaRPr>
          </a:p>
        </p:txBody>
      </p:sp>
      <p:pic>
        <p:nvPicPr>
          <p:cNvPr id="14" name="image9.jpeg">
            <a:extLst>
              <a:ext uri="{FF2B5EF4-FFF2-40B4-BE49-F238E27FC236}">
                <a16:creationId xmlns:a16="http://schemas.microsoft.com/office/drawing/2014/main" id="{BB7F481A-0631-4943-95C3-2C871348F1DB}"/>
              </a:ext>
            </a:extLst>
          </p:cNvPr>
          <p:cNvPicPr/>
          <p:nvPr/>
        </p:nvPicPr>
        <p:blipFill>
          <a:blip r:embed="rId3" cstate="print"/>
          <a:stretch>
            <a:fillRect/>
          </a:stretch>
        </p:blipFill>
        <p:spPr>
          <a:xfrm>
            <a:off x="5383838" y="2420888"/>
            <a:ext cx="3253932" cy="3464528"/>
          </a:xfrm>
          <a:prstGeom prst="rect">
            <a:avLst/>
          </a:prstGeom>
        </p:spPr>
      </p:pic>
      <p:sp>
        <p:nvSpPr>
          <p:cNvPr id="16" name="Tekstvak 15">
            <a:extLst>
              <a:ext uri="{FF2B5EF4-FFF2-40B4-BE49-F238E27FC236}">
                <a16:creationId xmlns:a16="http://schemas.microsoft.com/office/drawing/2014/main" id="{418D3481-CD4C-4409-AF90-91E005A67457}"/>
              </a:ext>
            </a:extLst>
          </p:cNvPr>
          <p:cNvSpPr txBox="1"/>
          <p:nvPr/>
        </p:nvSpPr>
        <p:spPr>
          <a:xfrm>
            <a:off x="395536" y="1844824"/>
            <a:ext cx="5544616" cy="4951164"/>
          </a:xfrm>
          <a:prstGeom prst="rect">
            <a:avLst/>
          </a:prstGeom>
          <a:noFill/>
        </p:spPr>
        <p:txBody>
          <a:bodyPr wrap="square">
            <a:spAutoFit/>
          </a:bodyPr>
          <a:lstStyle/>
          <a:p>
            <a:pPr marL="257175" defTabSz="685800">
              <a:lnSpc>
                <a:spcPts val="2194"/>
              </a:lnSpc>
            </a:pPr>
            <a:endParaRPr lang="nl-NL" spc="-26" dirty="0">
              <a:solidFill>
                <a:srgbClr val="0F243E"/>
              </a:solidFill>
              <a:latin typeface="Calibri" panose="020F0502020204030204" pitchFamily="34" charset="0"/>
              <a:ea typeface="Arial" panose="020B0604020202020204" pitchFamily="34" charset="0"/>
            </a:endParaRPr>
          </a:p>
          <a:p>
            <a:pPr marL="257175" marR="899636" indent="-257175" defTabSz="685800">
              <a:lnSpc>
                <a:spcPct val="97000"/>
              </a:lnSpc>
              <a:spcBef>
                <a:spcPts val="338"/>
              </a:spcBef>
              <a:buClr>
                <a:srgbClr val="0F243E"/>
              </a:buClr>
              <a:buSzPts val="2000"/>
              <a:buFont typeface="Arial" panose="020B0604020202020204" pitchFamily="34" charset="0"/>
              <a:buChar char="•"/>
              <a:tabLst>
                <a:tab pos="3812381" algn="l"/>
                <a:tab pos="3812858" algn="l"/>
              </a:tabLst>
            </a:pPr>
            <a:r>
              <a:rPr lang="nl-NL" sz="1500" spc="-26" dirty="0">
                <a:solidFill>
                  <a:srgbClr val="0F243E"/>
                </a:solidFill>
                <a:latin typeface="Calibri" panose="020F0502020204030204" pitchFamily="34" charset="0"/>
                <a:ea typeface="Arial" panose="020B0604020202020204" pitchFamily="34" charset="0"/>
              </a:rPr>
              <a:t>Startpunt is het </a:t>
            </a:r>
            <a:r>
              <a:rPr lang="nl-NL" sz="1500" spc="-26" dirty="0">
                <a:solidFill>
                  <a:srgbClr val="FF0000"/>
                </a:solidFill>
                <a:latin typeface="Calibri" panose="020F0502020204030204" pitchFamily="34" charset="0"/>
                <a:ea typeface="Arial" panose="020B0604020202020204" pitchFamily="34" charset="0"/>
              </a:rPr>
              <a:t>‘waarom van flexibilisering’</a:t>
            </a:r>
            <a:r>
              <a:rPr lang="nl-NL" sz="1500" spc="-26" dirty="0">
                <a:solidFill>
                  <a:srgbClr val="0F243E"/>
                </a:solidFill>
                <a:latin typeface="Calibri" panose="020F0502020204030204" pitchFamily="34" charset="0"/>
                <a:ea typeface="Arial" panose="020B0604020202020204" pitchFamily="34" charset="0"/>
              </a:rPr>
              <a:t>, </a:t>
            </a:r>
            <a:r>
              <a:rPr lang="nl-NL" sz="1500" u="sng" spc="-26" dirty="0">
                <a:solidFill>
                  <a:srgbClr val="0F243E"/>
                </a:solidFill>
                <a:latin typeface="Calibri" panose="020F0502020204030204" pitchFamily="34" charset="0"/>
                <a:ea typeface="Arial" panose="020B0604020202020204" pitchFamily="34" charset="0"/>
              </a:rPr>
              <a:t>de visie</a:t>
            </a:r>
            <a:r>
              <a:rPr lang="nl-NL" sz="1500" spc="-26" dirty="0">
                <a:solidFill>
                  <a:srgbClr val="0F243E"/>
                </a:solidFill>
                <a:latin typeface="Calibri" panose="020F0502020204030204" pitchFamily="34" charset="0"/>
                <a:ea typeface="Arial" panose="020B0604020202020204" pitchFamily="34" charset="0"/>
              </a:rPr>
              <a:t> van de bestuurder/management en </a:t>
            </a:r>
            <a:r>
              <a:rPr lang="nl-NL" sz="1500" u="sng" spc="-26" dirty="0">
                <a:solidFill>
                  <a:srgbClr val="0F243E"/>
                </a:solidFill>
                <a:latin typeface="Calibri" panose="020F0502020204030204" pitchFamily="34" charset="0"/>
                <a:ea typeface="Arial" panose="020B0604020202020204" pitchFamily="34" charset="0"/>
              </a:rPr>
              <a:t>situatie</a:t>
            </a:r>
            <a:r>
              <a:rPr lang="nl-NL" sz="1500" spc="-26" dirty="0">
                <a:solidFill>
                  <a:srgbClr val="0F243E"/>
                </a:solidFill>
                <a:latin typeface="Calibri" panose="020F0502020204030204" pitchFamily="34" charset="0"/>
                <a:ea typeface="Arial" panose="020B0604020202020204" pitchFamily="34" charset="0"/>
              </a:rPr>
              <a:t> van de instelling (assessment)</a:t>
            </a:r>
          </a:p>
          <a:p>
            <a:pPr marL="257175" marR="899636" indent="-257175" defTabSz="685800">
              <a:lnSpc>
                <a:spcPct val="97000"/>
              </a:lnSpc>
              <a:spcBef>
                <a:spcPts val="338"/>
              </a:spcBef>
              <a:buClr>
                <a:srgbClr val="0F243E"/>
              </a:buClr>
              <a:buSzPts val="2000"/>
              <a:buFont typeface="Arial" panose="020B0604020202020204" pitchFamily="34" charset="0"/>
              <a:buChar char="•"/>
              <a:tabLst>
                <a:tab pos="3812381" algn="l"/>
                <a:tab pos="3812858" algn="l"/>
              </a:tabLst>
            </a:pPr>
            <a:r>
              <a:rPr lang="nl-NL" sz="1500" spc="-26" dirty="0">
                <a:solidFill>
                  <a:srgbClr val="0F243E"/>
                </a:solidFill>
                <a:latin typeface="Calibri" panose="020F0502020204030204" pitchFamily="34" charset="0"/>
                <a:ea typeface="Arial" panose="020B0604020202020204" pitchFamily="34" charset="0"/>
              </a:rPr>
              <a:t>Die </a:t>
            </a:r>
            <a:r>
              <a:rPr lang="nl-NL" sz="1500" spc="-26" dirty="0">
                <a:solidFill>
                  <a:srgbClr val="FF0000"/>
                </a:solidFill>
                <a:latin typeface="Calibri" panose="020F0502020204030204" pitchFamily="34" charset="0"/>
                <a:ea typeface="Arial" panose="020B0604020202020204" pitchFamily="34" charset="0"/>
              </a:rPr>
              <a:t>visie en strategie zijn input voor een keuze uit vier flexibiliseringscenario’s</a:t>
            </a:r>
            <a:r>
              <a:rPr lang="nl-NL" sz="1500" spc="-26" dirty="0">
                <a:solidFill>
                  <a:srgbClr val="0F243E"/>
                </a:solidFill>
                <a:latin typeface="Calibri" panose="020F0502020204030204" pitchFamily="34" charset="0"/>
                <a:ea typeface="Arial" panose="020B0604020202020204" pitchFamily="34" charset="0"/>
              </a:rPr>
              <a:t>, die oplopen in mate van </a:t>
            </a:r>
            <a:r>
              <a:rPr lang="nl-NL" sz="1500" spc="-26" dirty="0" smtClean="0">
                <a:solidFill>
                  <a:srgbClr val="0F243E"/>
                </a:solidFill>
                <a:latin typeface="Calibri" panose="020F0502020204030204" pitchFamily="34" charset="0"/>
                <a:ea typeface="Arial" panose="020B0604020202020204" pitchFamily="34" charset="0"/>
              </a:rPr>
              <a:t>flexibiliteit: </a:t>
            </a:r>
            <a:r>
              <a:rPr lang="nl-NL" sz="1500" spc="-26" dirty="0" smtClean="0">
                <a:solidFill>
                  <a:schemeClr val="tx2">
                    <a:lumMod val="50000"/>
                  </a:schemeClr>
                </a:solidFill>
                <a:latin typeface="Calibri" panose="020F0502020204030204" pitchFamily="34" charset="0"/>
                <a:ea typeface="Arial" panose="020B0604020202020204" pitchFamily="34" charset="0"/>
              </a:rPr>
              <a:t>vertragen/versnellen</a:t>
            </a:r>
            <a:r>
              <a:rPr lang="nl-NL" sz="1500" spc="-26" dirty="0">
                <a:solidFill>
                  <a:schemeClr val="tx2">
                    <a:lumMod val="50000"/>
                  </a:schemeClr>
                </a:solidFill>
                <a:latin typeface="Calibri" panose="020F0502020204030204" pitchFamily="34" charset="0"/>
                <a:ea typeface="Arial" panose="020B0604020202020204" pitchFamily="34" charset="0"/>
              </a:rPr>
              <a:t>, verbreden/verdiepen, configureren, eigen </a:t>
            </a:r>
            <a:r>
              <a:rPr lang="nl-NL" sz="1500" spc="-26" dirty="0" smtClean="0">
                <a:solidFill>
                  <a:schemeClr val="tx2">
                    <a:lumMod val="50000"/>
                  </a:schemeClr>
                </a:solidFill>
                <a:latin typeface="Calibri" panose="020F0502020204030204" pitchFamily="34" charset="0"/>
                <a:ea typeface="Arial" panose="020B0604020202020204" pitchFamily="34" charset="0"/>
              </a:rPr>
              <a:t>ontwikkeltraject</a:t>
            </a:r>
            <a:endParaRPr lang="nl-NL" sz="1500" spc="-26" dirty="0">
              <a:solidFill>
                <a:schemeClr val="tx2">
                  <a:lumMod val="50000"/>
                </a:schemeClr>
              </a:solidFill>
              <a:latin typeface="Calibri" panose="020F0502020204030204" pitchFamily="34" charset="0"/>
              <a:ea typeface="Arial" panose="020B0604020202020204" pitchFamily="34" charset="0"/>
            </a:endParaRPr>
          </a:p>
          <a:p>
            <a:pPr marL="257175" marR="899636" indent="-257175" defTabSz="685800">
              <a:lnSpc>
                <a:spcPct val="97000"/>
              </a:lnSpc>
              <a:spcBef>
                <a:spcPts val="338"/>
              </a:spcBef>
              <a:buClr>
                <a:srgbClr val="0F243E"/>
              </a:buClr>
              <a:buSzPts val="2000"/>
              <a:buFont typeface="Arial" panose="020B0604020202020204" pitchFamily="34" charset="0"/>
              <a:buChar char="•"/>
              <a:tabLst>
                <a:tab pos="3812381" algn="l"/>
                <a:tab pos="3812858" algn="l"/>
              </a:tabLst>
            </a:pPr>
            <a:r>
              <a:rPr lang="nl-NL" sz="1500" spc="-26" dirty="0">
                <a:solidFill>
                  <a:srgbClr val="0F243E"/>
                </a:solidFill>
                <a:latin typeface="Calibri" panose="020F0502020204030204" pitchFamily="34" charset="0"/>
                <a:ea typeface="Arial" panose="020B0604020202020204" pitchFamily="34" charset="0"/>
              </a:rPr>
              <a:t>De </a:t>
            </a:r>
            <a:r>
              <a:rPr lang="nl-NL" sz="1500" spc="-26" dirty="0" err="1">
                <a:solidFill>
                  <a:srgbClr val="FF0000"/>
                </a:solidFill>
                <a:latin typeface="Calibri" panose="020F0502020204030204" pitchFamily="34" charset="0"/>
                <a:ea typeface="Arial" panose="020B0604020202020204" pitchFamily="34" charset="0"/>
              </a:rPr>
              <a:t>onderwijslogistieke</a:t>
            </a:r>
            <a:r>
              <a:rPr lang="nl-NL" sz="1500" spc="-26" dirty="0">
                <a:solidFill>
                  <a:srgbClr val="FF0000"/>
                </a:solidFill>
                <a:latin typeface="Calibri" panose="020F0502020204030204" pitchFamily="34" charset="0"/>
                <a:ea typeface="Arial" panose="020B0604020202020204" pitchFamily="34" charset="0"/>
              </a:rPr>
              <a:t> aspecten</a:t>
            </a:r>
            <a:r>
              <a:rPr lang="nl-NL" sz="1500" spc="-26" dirty="0">
                <a:solidFill>
                  <a:srgbClr val="0F243E"/>
                </a:solidFill>
                <a:latin typeface="Calibri" panose="020F0502020204030204" pitchFamily="34" charset="0"/>
                <a:ea typeface="Arial" panose="020B0604020202020204" pitchFamily="34" charset="0"/>
              </a:rPr>
              <a:t> die centraal staan zijn: </a:t>
            </a:r>
          </a:p>
          <a:p>
            <a:pPr marL="714375" marR="899636" lvl="1" indent="-257175" defTabSz="685800">
              <a:lnSpc>
                <a:spcPct val="97000"/>
              </a:lnSpc>
              <a:spcBef>
                <a:spcPts val="338"/>
              </a:spcBef>
              <a:buClr>
                <a:srgbClr val="0F243E"/>
              </a:buClr>
              <a:buSzPts val="2000"/>
              <a:buFont typeface="Arial" panose="020B0604020202020204" pitchFamily="34" charset="0"/>
              <a:buChar char="•"/>
              <a:tabLst>
                <a:tab pos="3812381" algn="l"/>
                <a:tab pos="3812858" algn="l"/>
              </a:tabLst>
            </a:pPr>
            <a:r>
              <a:rPr lang="nl-NL" sz="1500" spc="-4" dirty="0">
                <a:solidFill>
                  <a:srgbClr val="0F243E"/>
                </a:solidFill>
                <a:latin typeface="Calibri" panose="020F0502020204030204" pitchFamily="34" charset="0"/>
                <a:ea typeface="Arial" panose="020B0604020202020204" pitchFamily="34" charset="0"/>
              </a:rPr>
              <a:t>Betaalbaarheid</a:t>
            </a:r>
          </a:p>
          <a:p>
            <a:pPr marL="714375" marR="899636" lvl="1" indent="-257175" defTabSz="685800">
              <a:lnSpc>
                <a:spcPct val="97000"/>
              </a:lnSpc>
              <a:spcBef>
                <a:spcPts val="338"/>
              </a:spcBef>
              <a:buClr>
                <a:srgbClr val="0F243E"/>
              </a:buClr>
              <a:buSzPts val="2000"/>
              <a:buFont typeface="Arial" panose="020B0604020202020204" pitchFamily="34" charset="0"/>
              <a:buChar char="•"/>
              <a:tabLst>
                <a:tab pos="3812381" algn="l"/>
                <a:tab pos="3812858" algn="l"/>
              </a:tabLst>
            </a:pPr>
            <a:r>
              <a:rPr lang="nl-NL" sz="1500" spc="-4" dirty="0">
                <a:solidFill>
                  <a:srgbClr val="0F243E"/>
                </a:solidFill>
                <a:latin typeface="Calibri" panose="020F0502020204030204" pitchFamily="34" charset="0"/>
                <a:ea typeface="Arial" panose="020B0604020202020204" pitchFamily="34" charset="0"/>
              </a:rPr>
              <a:t>Studeerbaarheid </a:t>
            </a:r>
          </a:p>
          <a:p>
            <a:pPr marL="714375" marR="899636" lvl="1" indent="-257175" defTabSz="685800">
              <a:lnSpc>
                <a:spcPct val="97000"/>
              </a:lnSpc>
              <a:spcBef>
                <a:spcPts val="338"/>
              </a:spcBef>
              <a:buClr>
                <a:srgbClr val="0F243E"/>
              </a:buClr>
              <a:buSzPts val="2000"/>
              <a:buFont typeface="Arial" panose="020B0604020202020204" pitchFamily="34" charset="0"/>
              <a:buChar char="•"/>
              <a:tabLst>
                <a:tab pos="3812381" algn="l"/>
                <a:tab pos="3812858" algn="l"/>
              </a:tabLst>
            </a:pPr>
            <a:r>
              <a:rPr lang="nl-NL" sz="1500" spc="-4" dirty="0">
                <a:solidFill>
                  <a:srgbClr val="0F243E"/>
                </a:solidFill>
                <a:latin typeface="Calibri" panose="020F0502020204030204" pitchFamily="34" charset="0"/>
                <a:ea typeface="Arial" panose="020B0604020202020204" pitchFamily="34" charset="0"/>
              </a:rPr>
              <a:t>Doceerbaarheid </a:t>
            </a:r>
          </a:p>
          <a:p>
            <a:pPr marL="714375" marR="899636" lvl="1" indent="-257175" defTabSz="685800">
              <a:lnSpc>
                <a:spcPct val="97000"/>
              </a:lnSpc>
              <a:spcBef>
                <a:spcPts val="338"/>
              </a:spcBef>
              <a:buClr>
                <a:srgbClr val="0F243E"/>
              </a:buClr>
              <a:buSzPts val="2000"/>
              <a:buFont typeface="Arial" panose="020B0604020202020204" pitchFamily="34" charset="0"/>
              <a:buChar char="•"/>
              <a:tabLst>
                <a:tab pos="3812381" algn="l"/>
                <a:tab pos="3812858" algn="l"/>
              </a:tabLst>
            </a:pPr>
            <a:r>
              <a:rPr lang="nl-NL" sz="1500" spc="-4" dirty="0">
                <a:solidFill>
                  <a:srgbClr val="0F243E"/>
                </a:solidFill>
                <a:latin typeface="Calibri" panose="020F0502020204030204" pitchFamily="34" charset="0"/>
                <a:ea typeface="Arial" panose="020B0604020202020204" pitchFamily="34" charset="0"/>
              </a:rPr>
              <a:t>Organiseerbaarheid </a:t>
            </a:r>
          </a:p>
          <a:p>
            <a:pPr marL="257175" marR="594836" indent="-257175" defTabSz="685800">
              <a:lnSpc>
                <a:spcPct val="97000"/>
              </a:lnSpc>
              <a:spcBef>
                <a:spcPts val="390"/>
              </a:spcBef>
              <a:buClr>
                <a:srgbClr val="0F243E"/>
              </a:buClr>
              <a:buSzPts val="2000"/>
              <a:buFont typeface="Arial" panose="020B0604020202020204" pitchFamily="34" charset="0"/>
              <a:buChar char="•"/>
              <a:tabLst>
                <a:tab pos="3812381" algn="l"/>
                <a:tab pos="3812858" algn="l"/>
              </a:tabLst>
            </a:pPr>
            <a:r>
              <a:rPr lang="nl-NL" sz="1500" spc="-26" dirty="0">
                <a:solidFill>
                  <a:srgbClr val="0F243E"/>
                </a:solidFill>
                <a:latin typeface="Calibri" panose="020F0502020204030204" pitchFamily="34" charset="0"/>
                <a:ea typeface="Arial" panose="020B0604020202020204" pitchFamily="34" charset="0"/>
              </a:rPr>
              <a:t>Een set van variabelen beïnvloeden de impact van een flexibiliseringscenario en laten de onderlinge afhankelijkheden tussen de variabelen zien </a:t>
            </a:r>
            <a:r>
              <a:rPr lang="nl-NL" sz="1500" spc="-26" dirty="0" smtClean="0">
                <a:solidFill>
                  <a:srgbClr val="FF0000"/>
                </a:solidFill>
                <a:latin typeface="Calibri" panose="020F0502020204030204" pitchFamily="34" charset="0"/>
                <a:ea typeface="Arial" panose="020B0604020202020204" pitchFamily="34" charset="0"/>
              </a:rPr>
              <a:t>(het bollenplaten model).</a:t>
            </a:r>
            <a:endParaRPr lang="nl-NL" sz="1500" spc="-26" dirty="0">
              <a:solidFill>
                <a:srgbClr val="FF0000"/>
              </a:solidFill>
              <a:latin typeface="Calibri" panose="020F0502020204030204" pitchFamily="34" charset="0"/>
              <a:ea typeface="Arial" panose="020B0604020202020204" pitchFamily="34" charset="0"/>
            </a:endParaRPr>
          </a:p>
          <a:p>
            <a:pPr marL="257175" marR="594836" indent="-257175" defTabSz="685800">
              <a:lnSpc>
                <a:spcPct val="97000"/>
              </a:lnSpc>
              <a:spcBef>
                <a:spcPts val="390"/>
              </a:spcBef>
              <a:buClr>
                <a:srgbClr val="0F243E"/>
              </a:buClr>
              <a:buSzPts val="2000"/>
              <a:buFont typeface="Arial" panose="020B0604020202020204" pitchFamily="34" charset="0"/>
              <a:buChar char="•"/>
              <a:tabLst>
                <a:tab pos="3812381" algn="l"/>
                <a:tab pos="3812858" algn="l"/>
              </a:tabLst>
            </a:pPr>
            <a:r>
              <a:rPr lang="nl-NL" sz="1500" spc="-4" dirty="0">
                <a:solidFill>
                  <a:schemeClr val="tx2">
                    <a:lumMod val="50000"/>
                  </a:schemeClr>
                </a:solidFill>
                <a:latin typeface="Calibri" panose="020F0502020204030204" pitchFamily="34" charset="0"/>
                <a:ea typeface="Arial" panose="020B0604020202020204" pitchFamily="34" charset="0"/>
              </a:rPr>
              <a:t>Het gesprek dat je binnen de instelling voert gaat vervolgens over het </a:t>
            </a:r>
            <a:r>
              <a:rPr lang="nl-NL" sz="1500" spc="-4" dirty="0">
                <a:solidFill>
                  <a:srgbClr val="FF0000"/>
                </a:solidFill>
                <a:latin typeface="Calibri" panose="020F0502020204030204" pitchFamily="34" charset="0"/>
                <a:ea typeface="Arial" panose="020B0604020202020204" pitchFamily="34" charset="0"/>
              </a:rPr>
              <a:t>organiseren</a:t>
            </a:r>
            <a:r>
              <a:rPr lang="nl-NL" sz="1500" spc="-4" dirty="0">
                <a:solidFill>
                  <a:schemeClr val="tx2">
                    <a:lumMod val="50000"/>
                  </a:schemeClr>
                </a:solidFill>
                <a:latin typeface="Calibri" panose="020F0502020204030204" pitchFamily="34" charset="0"/>
                <a:ea typeface="Arial" panose="020B0604020202020204" pitchFamily="34" charset="0"/>
              </a:rPr>
              <a:t> van het geheel</a:t>
            </a:r>
          </a:p>
          <a:p>
            <a:pPr marR="594836" defTabSz="685800">
              <a:lnSpc>
                <a:spcPct val="97000"/>
              </a:lnSpc>
              <a:spcBef>
                <a:spcPts val="390"/>
              </a:spcBef>
              <a:buClr>
                <a:srgbClr val="0F243E"/>
              </a:buClr>
              <a:buSzPts val="2000"/>
              <a:tabLst>
                <a:tab pos="3812381" algn="l"/>
                <a:tab pos="3812858" algn="l"/>
              </a:tabLst>
            </a:pPr>
            <a:endParaRPr lang="nl-NL" sz="825" dirty="0">
              <a:solidFill>
                <a:srgbClr val="000000"/>
              </a:solidFill>
              <a:latin typeface="Calibri" panose="020F0502020204030204" pitchFamily="34" charset="0"/>
              <a:ea typeface="Arial" panose="020B0604020202020204" pitchFamily="34" charset="0"/>
            </a:endParaRPr>
          </a:p>
        </p:txBody>
      </p:sp>
      <p:sp>
        <p:nvSpPr>
          <p:cNvPr id="2" name="Tekstvak 1"/>
          <p:cNvSpPr txBox="1"/>
          <p:nvPr/>
        </p:nvSpPr>
        <p:spPr>
          <a:xfrm>
            <a:off x="251520" y="1556792"/>
            <a:ext cx="8233894" cy="364843"/>
          </a:xfrm>
          <a:prstGeom prst="rect">
            <a:avLst/>
          </a:prstGeom>
          <a:noFill/>
        </p:spPr>
        <p:txBody>
          <a:bodyPr wrap="square" rtlCol="0">
            <a:spAutoFit/>
          </a:bodyPr>
          <a:lstStyle/>
          <a:p>
            <a:pPr marL="257175" defTabSz="685800">
              <a:lnSpc>
                <a:spcPts val="2194"/>
              </a:lnSpc>
            </a:pPr>
            <a:r>
              <a:rPr lang="nl-NL" b="1" dirty="0">
                <a:solidFill>
                  <a:srgbClr val="E36C09"/>
                </a:solidFill>
                <a:latin typeface="Calibri" panose="020F0502020204030204" pitchFamily="34" charset="0"/>
                <a:ea typeface="Calibri" panose="020F0502020204030204" pitchFamily="34" charset="0"/>
              </a:rPr>
              <a:t>Uitgangspunten voor een model </a:t>
            </a:r>
          </a:p>
        </p:txBody>
      </p:sp>
      <p:pic>
        <p:nvPicPr>
          <p:cNvPr id="4" name="Graphic 3" descr="Uitroepteken met effen opvulling">
            <a:extLst>
              <a:ext uri="{FF2B5EF4-FFF2-40B4-BE49-F238E27FC236}">
                <a16:creationId xmlns:a16="http://schemas.microsoft.com/office/drawing/2014/main" id="{B8C85F23-FC57-49F7-B7EF-27672977D573}"/>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689492" y="2182181"/>
            <a:ext cx="739830" cy="739830"/>
          </a:xfrm>
          <a:prstGeom prst="rect">
            <a:avLst/>
          </a:prstGeom>
        </p:spPr>
      </p:pic>
    </p:spTree>
    <p:extLst>
      <p:ext uri="{BB962C8B-B14F-4D97-AF65-F5344CB8AC3E}">
        <p14:creationId xmlns:p14="http://schemas.microsoft.com/office/powerpoint/2010/main" val="111481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err="1"/>
              <a:t>Flexibiliseringscenario’s</a:t>
            </a:r>
            <a:r>
              <a:rPr lang="en-GB" dirty="0"/>
              <a:t> voor het MBO</a:t>
            </a:r>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7</a:t>
            </a:fld>
            <a:endParaRPr lang="en-GB" dirty="0">
              <a:solidFill>
                <a:srgbClr val="0065AE"/>
              </a:solidFill>
              <a:latin typeface="Calibri" panose="020F0502020204030204"/>
            </a:endParaRPr>
          </a:p>
        </p:txBody>
      </p:sp>
      <p:sp>
        <p:nvSpPr>
          <p:cNvPr id="2" name="Tekstvak 1"/>
          <p:cNvSpPr txBox="1"/>
          <p:nvPr/>
        </p:nvSpPr>
        <p:spPr>
          <a:xfrm>
            <a:off x="203368" y="1981863"/>
            <a:ext cx="8398512" cy="1500411"/>
          </a:xfrm>
          <a:prstGeom prst="rect">
            <a:avLst/>
          </a:prstGeom>
          <a:noFill/>
        </p:spPr>
        <p:txBody>
          <a:bodyPr wrap="square" rtlCol="0">
            <a:spAutoFit/>
          </a:bodyPr>
          <a:lstStyle/>
          <a:p>
            <a:pPr defTabSz="685800"/>
            <a:endParaRPr lang="nl-NL" sz="2100" b="1" dirty="0">
              <a:solidFill>
                <a:srgbClr val="0566AD"/>
              </a:solidFill>
              <a:latin typeface="Calibri" panose="020F0502020204030204"/>
              <a:cs typeface="Arial" panose="020B0604020202020204" pitchFamily="34" charset="0"/>
            </a:endParaRPr>
          </a:p>
          <a:p>
            <a:pPr marR="4241483" defTabSz="685800">
              <a:buClr>
                <a:srgbClr val="0F243E"/>
              </a:buClr>
              <a:buSzPts val="1400"/>
              <a:tabLst>
                <a:tab pos="514350" algn="l"/>
                <a:tab pos="514826" algn="l"/>
              </a:tabLst>
            </a:pPr>
            <a:endParaRPr lang="nl-NL" sz="1350" dirty="0">
              <a:solidFill>
                <a:srgbClr val="000000"/>
              </a:solidFill>
              <a:latin typeface="Calibri" panose="020F0502020204030204" pitchFamily="34" charset="0"/>
              <a:ea typeface="Calibri" panose="020F0502020204030204" pitchFamily="34" charset="0"/>
            </a:endParaRPr>
          </a:p>
          <a:p>
            <a:pPr defTabSz="731044"/>
            <a:r>
              <a:rPr lang="nl-NL" sz="2100" b="1" dirty="0">
                <a:solidFill>
                  <a:srgbClr val="0566AD"/>
                </a:solidFill>
                <a:latin typeface="Calibri" panose="020F0502020204030204"/>
                <a:cs typeface="Arial" panose="020B0604020202020204" pitchFamily="34" charset="0"/>
              </a:rPr>
              <a:t/>
            </a:r>
            <a:br>
              <a:rPr lang="nl-NL" sz="2100" b="1" dirty="0">
                <a:solidFill>
                  <a:srgbClr val="0566AD"/>
                </a:solidFill>
                <a:latin typeface="Calibri" panose="020F0502020204030204"/>
                <a:cs typeface="Arial" panose="020B0604020202020204" pitchFamily="34" charset="0"/>
              </a:rPr>
            </a:br>
            <a:endParaRPr lang="nl-NL" sz="2100" b="1" dirty="0">
              <a:solidFill>
                <a:srgbClr val="0566AD"/>
              </a:solidFill>
              <a:latin typeface="Calibri" panose="020F0502020204030204"/>
              <a:cs typeface="Arial" panose="020B0604020202020204" pitchFamily="34" charset="0"/>
            </a:endParaRPr>
          </a:p>
          <a:p>
            <a:pPr defTabSz="685800"/>
            <a:r>
              <a:rPr lang="nl-NL" sz="1500" b="1" dirty="0">
                <a:solidFill>
                  <a:srgbClr val="0566AD"/>
                </a:solidFill>
                <a:latin typeface="Arial" panose="020B0604020202020204" pitchFamily="34" charset="0"/>
                <a:cs typeface="Arial" panose="020B0604020202020204" pitchFamily="34" charset="0"/>
              </a:rPr>
              <a:t> </a:t>
            </a:r>
          </a:p>
        </p:txBody>
      </p:sp>
      <p:sp>
        <p:nvSpPr>
          <p:cNvPr id="6" name="Tekstvak 5">
            <a:extLst>
              <a:ext uri="{FF2B5EF4-FFF2-40B4-BE49-F238E27FC236}">
                <a16:creationId xmlns:a16="http://schemas.microsoft.com/office/drawing/2014/main" id="{AD3216C7-5FBC-41CA-88A2-41647A985B6B}"/>
              </a:ext>
            </a:extLst>
          </p:cNvPr>
          <p:cNvSpPr txBox="1"/>
          <p:nvPr/>
        </p:nvSpPr>
        <p:spPr>
          <a:xfrm>
            <a:off x="57711" y="1392668"/>
            <a:ext cx="461665" cy="1538294"/>
          </a:xfrm>
          <a:prstGeom prst="rect">
            <a:avLst/>
          </a:prstGeom>
          <a:noFill/>
        </p:spPr>
        <p:txBody>
          <a:bodyPr vert="vert270" wrap="square" rtlCol="0">
            <a:spAutoFit/>
          </a:bodyPr>
          <a:lstStyle/>
          <a:p>
            <a:r>
              <a:rPr lang="nl-NL" dirty="0">
                <a:solidFill>
                  <a:srgbClr val="00B050"/>
                </a:solidFill>
              </a:rPr>
              <a:t>Aanbodgericht</a:t>
            </a:r>
          </a:p>
        </p:txBody>
      </p:sp>
      <p:sp>
        <p:nvSpPr>
          <p:cNvPr id="8" name="Tekstvak 7">
            <a:extLst>
              <a:ext uri="{FF2B5EF4-FFF2-40B4-BE49-F238E27FC236}">
                <a16:creationId xmlns:a16="http://schemas.microsoft.com/office/drawing/2014/main" id="{096E163B-B8C4-4D88-9601-D17D8F4C6C0E}"/>
              </a:ext>
            </a:extLst>
          </p:cNvPr>
          <p:cNvSpPr txBox="1"/>
          <p:nvPr/>
        </p:nvSpPr>
        <p:spPr>
          <a:xfrm>
            <a:off x="49792" y="3082790"/>
            <a:ext cx="461665" cy="1820308"/>
          </a:xfrm>
          <a:prstGeom prst="rect">
            <a:avLst/>
          </a:prstGeom>
          <a:noFill/>
        </p:spPr>
        <p:txBody>
          <a:bodyPr vert="vert270" wrap="square" rtlCol="0">
            <a:spAutoFit/>
          </a:bodyPr>
          <a:lstStyle/>
          <a:p>
            <a:r>
              <a:rPr lang="nl-NL" dirty="0" err="1">
                <a:solidFill>
                  <a:srgbClr val="00B050"/>
                </a:solidFill>
              </a:rPr>
              <a:t>Vraaggestuurd</a:t>
            </a:r>
            <a:endParaRPr lang="nl-NL" dirty="0">
              <a:solidFill>
                <a:srgbClr val="00B050"/>
              </a:solidFill>
            </a:endParaRPr>
          </a:p>
        </p:txBody>
      </p:sp>
      <p:sp>
        <p:nvSpPr>
          <p:cNvPr id="10" name="Tijdelijke aanduiding voor inhoud 2">
            <a:extLst>
              <a:ext uri="{FF2B5EF4-FFF2-40B4-BE49-F238E27FC236}">
                <a16:creationId xmlns:a16="http://schemas.microsoft.com/office/drawing/2014/main" id="{611AF77A-04D5-4E43-9EB3-403D12B1C686}"/>
              </a:ext>
            </a:extLst>
          </p:cNvPr>
          <p:cNvSpPr txBox="1">
            <a:spLocks/>
          </p:cNvSpPr>
          <p:nvPr/>
        </p:nvSpPr>
        <p:spPr>
          <a:xfrm>
            <a:off x="625931" y="1772816"/>
            <a:ext cx="7886700" cy="48454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nl-NL" dirty="0"/>
              <a:t>Vertragen en versnellen 	– welk </a:t>
            </a:r>
            <a:r>
              <a:rPr lang="nl-NL" u="sng" dirty="0"/>
              <a:t>tempo</a:t>
            </a:r>
            <a:r>
              <a:rPr lang="nl-NL" dirty="0"/>
              <a:t> doe ik het binnen 							bestaand programma</a:t>
            </a:r>
          </a:p>
          <a:p>
            <a:pPr marL="457200" indent="-457200">
              <a:buFont typeface="+mj-lt"/>
              <a:buAutoNum type="arabicPeriod"/>
            </a:pPr>
            <a:r>
              <a:rPr lang="nl-NL" dirty="0"/>
              <a:t>Verbreden en verdiepen 	– </a:t>
            </a:r>
            <a:r>
              <a:rPr lang="nl-NL" u="sng" dirty="0"/>
              <a:t>wat</a:t>
            </a:r>
            <a:r>
              <a:rPr lang="nl-NL" dirty="0"/>
              <a:t> doe ik</a:t>
            </a:r>
          </a:p>
          <a:p>
            <a:pPr marL="457200" indent="-457200">
              <a:buFont typeface="+mj-lt"/>
              <a:buAutoNum type="arabicPeriod"/>
            </a:pPr>
            <a:r>
              <a:rPr lang="nl-NL" dirty="0"/>
              <a:t>Configuratie kiezen 		– </a:t>
            </a:r>
            <a:r>
              <a:rPr lang="nl-NL" u="sng" dirty="0"/>
              <a:t>hoe</a:t>
            </a:r>
            <a:r>
              <a:rPr lang="nl-NL" dirty="0"/>
              <a:t> doe ik het (online/offline)</a:t>
            </a:r>
          </a:p>
          <a:p>
            <a:pPr marL="0" indent="0">
              <a:buFont typeface="Arial" panose="020B0604020202020204" pitchFamily="34" charset="0"/>
              <a:buNone/>
            </a:pPr>
            <a:r>
              <a:rPr lang="nl-NL" dirty="0"/>
              <a:t>					– </a:t>
            </a:r>
            <a:r>
              <a:rPr lang="nl-NL" u="sng" dirty="0"/>
              <a:t>hoe</a:t>
            </a:r>
            <a:r>
              <a:rPr lang="nl-NL" dirty="0"/>
              <a:t> doe ik het (didactisch concept)</a:t>
            </a:r>
          </a:p>
          <a:p>
            <a:pPr marL="0" indent="0">
              <a:buFont typeface="Arial" panose="020B0604020202020204" pitchFamily="34" charset="0"/>
              <a:buNone/>
            </a:pPr>
            <a:r>
              <a:rPr lang="nl-NL" dirty="0"/>
              <a:t>					– </a:t>
            </a:r>
            <a:r>
              <a:rPr lang="nl-NL" u="sng" dirty="0"/>
              <a:t>wanneer</a:t>
            </a:r>
            <a:r>
              <a:rPr lang="nl-NL" dirty="0"/>
              <a:t> doe ik wat (timing)</a:t>
            </a:r>
          </a:p>
          <a:p>
            <a:pPr marL="0" indent="0">
              <a:buFont typeface="Arial" panose="020B0604020202020204" pitchFamily="34" charset="0"/>
              <a:buNone/>
            </a:pPr>
            <a:r>
              <a:rPr lang="nl-NL" dirty="0"/>
              <a:t>					– </a:t>
            </a:r>
            <a:r>
              <a:rPr lang="nl-NL" u="sng" dirty="0"/>
              <a:t>waar</a:t>
            </a:r>
            <a:r>
              <a:rPr lang="nl-NL" dirty="0"/>
              <a:t> doe ik het  (locatie)</a:t>
            </a:r>
          </a:p>
          <a:p>
            <a:pPr marL="0" indent="0">
              <a:buFont typeface="Arial" panose="020B0604020202020204" pitchFamily="34" charset="0"/>
              <a:buNone/>
            </a:pPr>
            <a:r>
              <a:rPr lang="nl-NL" dirty="0"/>
              <a:t>					– met </a:t>
            </a:r>
            <a:r>
              <a:rPr lang="nl-NL" u="sng" dirty="0"/>
              <a:t>wie</a:t>
            </a:r>
            <a:r>
              <a:rPr lang="nl-NL" dirty="0"/>
              <a:t> </a:t>
            </a:r>
          </a:p>
          <a:p>
            <a:pPr marL="457200" indent="-457200">
              <a:buFont typeface="+mj-lt"/>
              <a:buAutoNum type="arabicPeriod" startAt="4"/>
            </a:pPr>
            <a:r>
              <a:rPr lang="nl-NL" dirty="0"/>
              <a:t>Eigen ontwikkeltraject	– </a:t>
            </a:r>
            <a:r>
              <a:rPr lang="nl-NL" u="sng" dirty="0"/>
              <a:t>alle mengvormen</a:t>
            </a:r>
            <a:r>
              <a:rPr lang="nl-NL" dirty="0"/>
              <a:t> zijn </a:t>
            </a:r>
            <a:r>
              <a:rPr lang="nl-NL" dirty="0" smtClean="0"/>
              <a:t>mogelijk</a:t>
            </a:r>
          </a:p>
          <a:p>
            <a:pPr marL="457200" indent="-457200">
              <a:buFont typeface="+mj-lt"/>
              <a:buAutoNum type="arabicPeriod" startAt="4"/>
            </a:pPr>
            <a:endParaRPr lang="nl-NL" dirty="0"/>
          </a:p>
          <a:p>
            <a:pPr marL="0" indent="0">
              <a:buNone/>
            </a:pPr>
            <a:r>
              <a:rPr lang="nl-NL" sz="1800" dirty="0" smtClean="0"/>
              <a:t>De vier scenario’s zijn ontworpen aan de hand van het model </a:t>
            </a:r>
          </a:p>
          <a:p>
            <a:pPr marL="0" indent="0">
              <a:buNone/>
            </a:pPr>
            <a:r>
              <a:rPr lang="nl-NL" sz="1800" dirty="0" smtClean="0"/>
              <a:t>dat is ontwikkeld in het kader van de </a:t>
            </a:r>
            <a:r>
              <a:rPr lang="nl-NL" sz="1800" dirty="0" smtClean="0">
                <a:hlinkClick r:id="rId3"/>
              </a:rPr>
              <a:t>Versnellingsagenda HO</a:t>
            </a:r>
            <a:r>
              <a:rPr lang="nl-NL" sz="1800" dirty="0" smtClean="0"/>
              <a:t>!</a:t>
            </a:r>
            <a:endParaRPr lang="nl-NL" sz="1800" dirty="0"/>
          </a:p>
          <a:p>
            <a:pPr marL="457200" indent="-457200">
              <a:buFont typeface="+mj-lt"/>
              <a:buAutoNum type="arabicPeriod" startAt="4"/>
            </a:pPr>
            <a:endParaRPr lang="nl-NL" dirty="0"/>
          </a:p>
        </p:txBody>
      </p:sp>
      <p:sp>
        <p:nvSpPr>
          <p:cNvPr id="11" name="Linkeraccolade 10">
            <a:extLst>
              <a:ext uri="{FF2B5EF4-FFF2-40B4-BE49-F238E27FC236}">
                <a16:creationId xmlns:a16="http://schemas.microsoft.com/office/drawing/2014/main" id="{26B19FE4-CE9F-403C-B94D-F4F5AB8274C4}"/>
              </a:ext>
            </a:extLst>
          </p:cNvPr>
          <p:cNvSpPr/>
          <p:nvPr/>
        </p:nvSpPr>
        <p:spPr>
          <a:xfrm>
            <a:off x="452216" y="1751136"/>
            <a:ext cx="168932" cy="1017404"/>
          </a:xfrm>
          <a:prstGeom prst="leftBrac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Linkeraccolade 11">
            <a:extLst>
              <a:ext uri="{FF2B5EF4-FFF2-40B4-BE49-F238E27FC236}">
                <a16:creationId xmlns:a16="http://schemas.microsoft.com/office/drawing/2014/main" id="{6BBE4E58-FDDC-43DC-A8BD-F78915F05BEE}"/>
              </a:ext>
            </a:extLst>
          </p:cNvPr>
          <p:cNvSpPr/>
          <p:nvPr/>
        </p:nvSpPr>
        <p:spPr>
          <a:xfrm>
            <a:off x="410092" y="2923533"/>
            <a:ext cx="227066" cy="2295872"/>
          </a:xfrm>
          <a:prstGeom prst="leftBrac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 name="Rechteraccolade 12">
            <a:extLst>
              <a:ext uri="{FF2B5EF4-FFF2-40B4-BE49-F238E27FC236}">
                <a16:creationId xmlns:a16="http://schemas.microsoft.com/office/drawing/2014/main" id="{BB8E8A24-360D-4742-B368-A259D357A5FD}"/>
              </a:ext>
            </a:extLst>
          </p:cNvPr>
          <p:cNvSpPr/>
          <p:nvPr/>
        </p:nvSpPr>
        <p:spPr>
          <a:xfrm>
            <a:off x="8115299" y="1844824"/>
            <a:ext cx="288033" cy="2863486"/>
          </a:xfrm>
          <a:prstGeom prst="rightBrace">
            <a:avLst>
              <a:gd name="adj1" fmla="val 8333"/>
              <a:gd name="adj2" fmla="val 50665"/>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4" name="Rechteraccolade 13">
            <a:extLst>
              <a:ext uri="{FF2B5EF4-FFF2-40B4-BE49-F238E27FC236}">
                <a16:creationId xmlns:a16="http://schemas.microsoft.com/office/drawing/2014/main" id="{C94F3415-8BFD-4DFB-9C87-A5713758E488}"/>
              </a:ext>
            </a:extLst>
          </p:cNvPr>
          <p:cNvSpPr/>
          <p:nvPr/>
        </p:nvSpPr>
        <p:spPr>
          <a:xfrm>
            <a:off x="8145782" y="4823361"/>
            <a:ext cx="227066" cy="792088"/>
          </a:xfrm>
          <a:prstGeom prst="rightBrac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Tekstvak 14">
            <a:extLst>
              <a:ext uri="{FF2B5EF4-FFF2-40B4-BE49-F238E27FC236}">
                <a16:creationId xmlns:a16="http://schemas.microsoft.com/office/drawing/2014/main" id="{16109948-993A-4FC0-BBC6-0CF2EA2445BF}"/>
              </a:ext>
            </a:extLst>
          </p:cNvPr>
          <p:cNvSpPr txBox="1"/>
          <p:nvPr/>
        </p:nvSpPr>
        <p:spPr>
          <a:xfrm rot="5400000">
            <a:off x="7753841" y="3362136"/>
            <a:ext cx="2016224" cy="369332"/>
          </a:xfrm>
          <a:prstGeom prst="rect">
            <a:avLst/>
          </a:prstGeom>
          <a:noFill/>
        </p:spPr>
        <p:txBody>
          <a:bodyPr wrap="square" rtlCol="0">
            <a:spAutoFit/>
          </a:bodyPr>
          <a:lstStyle/>
          <a:p>
            <a:r>
              <a:rPr lang="nl-NL" dirty="0">
                <a:solidFill>
                  <a:srgbClr val="00B050"/>
                </a:solidFill>
              </a:rPr>
              <a:t>Diploma gericht</a:t>
            </a:r>
          </a:p>
        </p:txBody>
      </p:sp>
      <p:sp>
        <p:nvSpPr>
          <p:cNvPr id="16" name="Tekstvak 15">
            <a:extLst>
              <a:ext uri="{FF2B5EF4-FFF2-40B4-BE49-F238E27FC236}">
                <a16:creationId xmlns:a16="http://schemas.microsoft.com/office/drawing/2014/main" id="{64E0BFFC-36EE-43CA-92E9-6D8A2128C9D8}"/>
              </a:ext>
            </a:extLst>
          </p:cNvPr>
          <p:cNvSpPr txBox="1"/>
          <p:nvPr/>
        </p:nvSpPr>
        <p:spPr>
          <a:xfrm rot="5400000">
            <a:off x="7731757" y="5179651"/>
            <a:ext cx="2016224" cy="646331"/>
          </a:xfrm>
          <a:prstGeom prst="rect">
            <a:avLst/>
          </a:prstGeom>
          <a:noFill/>
        </p:spPr>
        <p:txBody>
          <a:bodyPr wrap="square" rtlCol="0">
            <a:spAutoFit/>
          </a:bodyPr>
          <a:lstStyle/>
          <a:p>
            <a:r>
              <a:rPr lang="nl-NL" dirty="0">
                <a:solidFill>
                  <a:srgbClr val="00B050"/>
                </a:solidFill>
              </a:rPr>
              <a:t>Niet persé</a:t>
            </a:r>
          </a:p>
          <a:p>
            <a:r>
              <a:rPr lang="nl-NL" dirty="0">
                <a:solidFill>
                  <a:srgbClr val="00B050"/>
                </a:solidFill>
              </a:rPr>
              <a:t>diploma gericht</a:t>
            </a:r>
          </a:p>
        </p:txBody>
      </p:sp>
    </p:spTree>
    <p:extLst>
      <p:ext uri="{BB962C8B-B14F-4D97-AF65-F5344CB8AC3E}">
        <p14:creationId xmlns:p14="http://schemas.microsoft.com/office/powerpoint/2010/main" val="1285622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err="1" smtClean="0"/>
              <a:t>Variabelen</a:t>
            </a:r>
            <a:r>
              <a:rPr lang="en-GB" dirty="0" smtClean="0"/>
              <a:t> en de </a:t>
            </a:r>
            <a:r>
              <a:rPr lang="en-GB" dirty="0" err="1" smtClean="0"/>
              <a:t>bollenplaten</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8</a:t>
            </a:fld>
            <a:endParaRPr lang="en-GB" dirty="0">
              <a:solidFill>
                <a:srgbClr val="0065AE"/>
              </a:solidFill>
              <a:latin typeface="Calibri" panose="020F0502020204030204"/>
            </a:endParaRPr>
          </a:p>
        </p:txBody>
      </p:sp>
      <p:sp>
        <p:nvSpPr>
          <p:cNvPr id="2" name="Tekstvak 1"/>
          <p:cNvSpPr txBox="1"/>
          <p:nvPr/>
        </p:nvSpPr>
        <p:spPr>
          <a:xfrm>
            <a:off x="217726" y="1950067"/>
            <a:ext cx="8398512" cy="3300904"/>
          </a:xfrm>
          <a:prstGeom prst="rect">
            <a:avLst/>
          </a:prstGeom>
          <a:noFill/>
        </p:spPr>
        <p:txBody>
          <a:bodyPr wrap="square" rtlCol="0">
            <a:spAutoFit/>
          </a:bodyPr>
          <a:lstStyle/>
          <a:p>
            <a:pPr marR="4241483" defTabSz="685800">
              <a:buClr>
                <a:srgbClr val="0F243E"/>
              </a:buClr>
              <a:buSzPts val="1400"/>
              <a:tabLst>
                <a:tab pos="514350" algn="l"/>
                <a:tab pos="514826" algn="l"/>
              </a:tabLst>
            </a:pPr>
            <a:endParaRPr lang="nl-NL" sz="1350" dirty="0">
              <a:solidFill>
                <a:srgbClr val="000000"/>
              </a:solidFill>
              <a:latin typeface="Calibri" panose="020F0502020204030204" pitchFamily="34" charset="0"/>
              <a:ea typeface="Calibri" panose="020F0502020204030204" pitchFamily="34" charset="0"/>
            </a:endParaRPr>
          </a:p>
          <a:p>
            <a:pPr defTabSz="731044"/>
            <a:r>
              <a:rPr lang="nl-NL" dirty="0" smtClean="0">
                <a:latin typeface="Calibri" panose="020F0502020204030204"/>
                <a:cs typeface="Arial" panose="020B0604020202020204" pitchFamily="34" charset="0"/>
              </a:rPr>
              <a:t>Analyse van de variabelen die impact hebben bij de verschillende scenario’s op het aspect betaalbaarheid. </a:t>
            </a:r>
          </a:p>
          <a:p>
            <a:pPr defTabSz="731044"/>
            <a:endParaRPr lang="nl-NL" dirty="0">
              <a:latin typeface="Calibri" panose="020F0502020204030204"/>
              <a:cs typeface="Arial" panose="020B0604020202020204" pitchFamily="34" charset="0"/>
            </a:endParaRPr>
          </a:p>
          <a:p>
            <a:pPr defTabSz="731044"/>
            <a:r>
              <a:rPr lang="nl-NL" dirty="0" smtClean="0">
                <a:latin typeface="Calibri" panose="020F0502020204030204"/>
                <a:cs typeface="Arial" panose="020B0604020202020204" pitchFamily="34" charset="0"/>
              </a:rPr>
              <a:t>Per scenario is dit uitgewerkt in een zogenaamde bollenplaat. Hierin is de richting van de impact van de variabelen weergegeven op de betaalbaarheid.</a:t>
            </a:r>
          </a:p>
          <a:p>
            <a:pPr defTabSz="731044"/>
            <a:endParaRPr lang="nl-NL" dirty="0">
              <a:latin typeface="Calibri" panose="020F0502020204030204"/>
              <a:cs typeface="Arial" panose="020B0604020202020204" pitchFamily="34" charset="0"/>
            </a:endParaRPr>
          </a:p>
          <a:p>
            <a:pPr defTabSz="731044"/>
            <a:r>
              <a:rPr lang="nl-NL" dirty="0" smtClean="0">
                <a:latin typeface="Calibri" panose="020F0502020204030204"/>
                <a:cs typeface="Arial" panose="020B0604020202020204" pitchFamily="34" charset="0"/>
              </a:rPr>
              <a:t>Aan de hand van deze bollenplaten kan in de instelling het gesprek gevoerd worden over de mate van flexibilisering die een instelling wil gaan inzetten. Wat moet je dan doen, hoe ga je dat organiseren?</a:t>
            </a:r>
            <a:r>
              <a:rPr lang="nl-NL" dirty="0">
                <a:latin typeface="Calibri" panose="020F0502020204030204"/>
                <a:cs typeface="Arial" panose="020B0604020202020204" pitchFamily="34" charset="0"/>
              </a:rPr>
              <a:t/>
            </a:r>
            <a:br>
              <a:rPr lang="nl-NL" dirty="0">
                <a:latin typeface="Calibri" panose="020F0502020204030204"/>
                <a:cs typeface="Arial" panose="020B0604020202020204" pitchFamily="34" charset="0"/>
              </a:rPr>
            </a:br>
            <a:endParaRPr lang="nl-NL" dirty="0">
              <a:latin typeface="Calibri" panose="020F0502020204030204"/>
              <a:cs typeface="Arial" panose="020B0604020202020204" pitchFamily="34" charset="0"/>
            </a:endParaRPr>
          </a:p>
          <a:p>
            <a:pPr defTabSz="685800"/>
            <a:r>
              <a:rPr lang="nl-NL" sz="1500" b="1" dirty="0">
                <a:solidFill>
                  <a:srgbClr val="0566AD"/>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2519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048658C-7BD5-B04B-94A7-A61A40F8D621}"/>
              </a:ext>
            </a:extLst>
          </p:cNvPr>
          <p:cNvSpPr>
            <a:spLocks noGrp="1"/>
          </p:cNvSpPr>
          <p:nvPr>
            <p:ph type="body" sz="quarter" idx="10"/>
          </p:nvPr>
        </p:nvSpPr>
        <p:spPr/>
        <p:txBody>
          <a:bodyPr/>
          <a:lstStyle/>
          <a:p>
            <a:r>
              <a:rPr lang="en-GB" dirty="0" smtClean="0"/>
              <a:t>De </a:t>
            </a:r>
            <a:r>
              <a:rPr lang="en-GB" dirty="0" err="1" smtClean="0"/>
              <a:t>bollenplaten</a:t>
            </a:r>
            <a:r>
              <a:rPr lang="en-GB" dirty="0" smtClean="0"/>
              <a:t>: </a:t>
            </a:r>
            <a:endParaRPr lang="en-GB" dirty="0"/>
          </a:p>
        </p:txBody>
      </p:sp>
      <p:sp>
        <p:nvSpPr>
          <p:cNvPr id="9" name="Tijdelijke aanduiding voor dianummer 8">
            <a:extLst>
              <a:ext uri="{FF2B5EF4-FFF2-40B4-BE49-F238E27FC236}">
                <a16:creationId xmlns:a16="http://schemas.microsoft.com/office/drawing/2014/main" id="{CF779470-908A-4546-91D9-23FDC0863876}"/>
              </a:ext>
            </a:extLst>
          </p:cNvPr>
          <p:cNvSpPr>
            <a:spLocks noGrp="1"/>
          </p:cNvSpPr>
          <p:nvPr>
            <p:ph type="sldNum" sz="quarter" idx="12"/>
          </p:nvPr>
        </p:nvSpPr>
        <p:spPr/>
        <p:txBody>
          <a:bodyPr/>
          <a:lstStyle/>
          <a:p>
            <a:pPr defTabSz="685800"/>
            <a:fld id="{B1EACE93-60B2-2846-A5E2-756C88640581}" type="slidenum">
              <a:rPr lang="en-GB">
                <a:solidFill>
                  <a:srgbClr val="0065AE"/>
                </a:solidFill>
                <a:latin typeface="Calibri" panose="020F0502020204030204"/>
              </a:rPr>
              <a:pPr defTabSz="685800"/>
              <a:t>9</a:t>
            </a:fld>
            <a:endParaRPr lang="en-GB" dirty="0">
              <a:solidFill>
                <a:srgbClr val="0065AE"/>
              </a:solidFill>
              <a:latin typeface="Calibri" panose="020F0502020204030204"/>
            </a:endParaRPr>
          </a:p>
        </p:txBody>
      </p:sp>
      <p:pic>
        <p:nvPicPr>
          <p:cNvPr id="3" name="Afbeelding 2">
            <a:extLst>
              <a:ext uri="{FF2B5EF4-FFF2-40B4-BE49-F238E27FC236}">
                <a16:creationId xmlns:a16="http://schemas.microsoft.com/office/drawing/2014/main" id="{79826AD7-0AB8-4354-BDA8-CD77C88C3B9C}"/>
              </a:ext>
            </a:extLst>
          </p:cNvPr>
          <p:cNvPicPr>
            <a:picLocks noChangeAspect="1"/>
          </p:cNvPicPr>
          <p:nvPr/>
        </p:nvPicPr>
        <p:blipFill>
          <a:blip r:embed="rId3"/>
          <a:stretch>
            <a:fillRect/>
          </a:stretch>
        </p:blipFill>
        <p:spPr>
          <a:xfrm>
            <a:off x="0" y="260648"/>
            <a:ext cx="9086520" cy="6597352"/>
          </a:xfrm>
          <a:prstGeom prst="rect">
            <a:avLst/>
          </a:prstGeom>
        </p:spPr>
      </p:pic>
    </p:spTree>
    <p:extLst>
      <p:ext uri="{BB962C8B-B14F-4D97-AF65-F5344CB8AC3E}">
        <p14:creationId xmlns:p14="http://schemas.microsoft.com/office/powerpoint/2010/main" val="287802202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saMBO">
      <a:dk1>
        <a:srgbClr val="000000"/>
      </a:dk1>
      <a:lt1>
        <a:srgbClr val="FFFFFF"/>
      </a:lt1>
      <a:dk2>
        <a:srgbClr val="0065AE"/>
      </a:dk2>
      <a:lt2>
        <a:srgbClr val="FFFFFF"/>
      </a:lt2>
      <a:accent1>
        <a:srgbClr val="EB6028"/>
      </a:accent1>
      <a:accent2>
        <a:srgbClr val="00AEA2"/>
      </a:accent2>
      <a:accent3>
        <a:srgbClr val="F7A320"/>
      </a:accent3>
      <a:accent4>
        <a:srgbClr val="76226C"/>
      </a:accent4>
      <a:accent5>
        <a:srgbClr val="F7A320"/>
      </a:accent5>
      <a:accent6>
        <a:srgbClr val="EB6028"/>
      </a:accent6>
      <a:hlink>
        <a:srgbClr val="0065AE"/>
      </a:hlink>
      <a:folHlink>
        <a:srgbClr val="00AEA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saMBO">
      <a:dk1>
        <a:srgbClr val="000000"/>
      </a:dk1>
      <a:lt1>
        <a:srgbClr val="FFFFFF"/>
      </a:lt1>
      <a:dk2>
        <a:srgbClr val="0065AE"/>
      </a:dk2>
      <a:lt2>
        <a:srgbClr val="FFFFFF"/>
      </a:lt2>
      <a:accent1>
        <a:srgbClr val="EB6028"/>
      </a:accent1>
      <a:accent2>
        <a:srgbClr val="00AEA2"/>
      </a:accent2>
      <a:accent3>
        <a:srgbClr val="F7A320"/>
      </a:accent3>
      <a:accent4>
        <a:srgbClr val="76226C"/>
      </a:accent4>
      <a:accent5>
        <a:srgbClr val="F7A320"/>
      </a:accent5>
      <a:accent6>
        <a:srgbClr val="EB6028"/>
      </a:accent6>
      <a:hlink>
        <a:srgbClr val="0065AE"/>
      </a:hlink>
      <a:folHlink>
        <a:srgbClr val="00AEA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4FD98B149B0D40AC358CA90BF0C938" ma:contentTypeVersion="13" ma:contentTypeDescription="Een nieuw document maken." ma:contentTypeScope="" ma:versionID="f066abd70b734eb986aaace534f9d77a">
  <xsd:schema xmlns:xsd="http://www.w3.org/2001/XMLSchema" xmlns:xs="http://www.w3.org/2001/XMLSchema" xmlns:p="http://schemas.microsoft.com/office/2006/metadata/properties" xmlns:ns1="http://schemas.microsoft.com/sharepoint/v3" xmlns:ns3="40c5989d-2291-4c4e-898e-315506fc3e98" xmlns:ns4="84036abd-747c-49c1-a22e-b80a44724501" targetNamespace="http://schemas.microsoft.com/office/2006/metadata/properties" ma:root="true" ma:fieldsID="8aa6af089cac77daac6520191526148c" ns1:_="" ns3:_="" ns4:_="">
    <xsd:import namespace="http://schemas.microsoft.com/sharepoint/v3"/>
    <xsd:import namespace="40c5989d-2291-4c4e-898e-315506fc3e98"/>
    <xsd:import namespace="84036abd-747c-49c1-a22e-b80a4472450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Eigenschappen van het geïntegreerd beleid voor naleving" ma:hidden="true" ma:internalName="_ip_UnifiedCompliancePolicyProperties">
      <xsd:simpleType>
        <xsd:restriction base="dms:Note"/>
      </xsd:simpleType>
    </xsd:element>
    <xsd:element name="_ip_UnifiedCompliancePolicyUIAction" ma:index="15"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c5989d-2291-4c4e-898e-315506fc3e9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036abd-747c-49c1-a22e-b80a44724501"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SharingHintHash" ma:index="20"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959BA1-EC1E-47D9-8D61-3978B4D6B72B}">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c5989d-2291-4c4e-898e-315506fc3e98"/>
    <ds:schemaRef ds:uri="http://purl.org/dc/elements/1.1/"/>
    <ds:schemaRef ds:uri="84036abd-747c-49c1-a22e-b80a44724501"/>
    <ds:schemaRef ds:uri="http://www.w3.org/XML/1998/namespace"/>
    <ds:schemaRef ds:uri="http://purl.org/dc/dcmitype/"/>
  </ds:schemaRefs>
</ds:datastoreItem>
</file>

<file path=customXml/itemProps2.xml><?xml version="1.0" encoding="utf-8"?>
<ds:datastoreItem xmlns:ds="http://schemas.openxmlformats.org/officeDocument/2006/customXml" ds:itemID="{DBDECD6E-A230-42A3-8CC6-4BBD9CE59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c5989d-2291-4c4e-898e-315506fc3e98"/>
    <ds:schemaRef ds:uri="84036abd-747c-49c1-a22e-b80a44724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11FB1C-BB5C-46DD-9F4D-1233CD0D3F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301</TotalTime>
  <Words>1005</Words>
  <Application>Microsoft Office PowerPoint</Application>
  <PresentationFormat>Diavoorstelling (4:3)</PresentationFormat>
  <Paragraphs>171</Paragraphs>
  <Slides>22</Slides>
  <Notes>19</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22</vt:i4>
      </vt:variant>
    </vt:vector>
  </HeadingPairs>
  <TitlesOfParts>
    <vt:vector size="31" baseType="lpstr">
      <vt:lpstr>Arial</vt:lpstr>
      <vt:lpstr>Calibri</vt:lpstr>
      <vt:lpstr>Calibri Light</vt:lpstr>
      <vt:lpstr>Systeemlettertype</vt:lpstr>
      <vt:lpstr>System Font Regular</vt:lpstr>
      <vt:lpstr>Wingdings</vt:lpstr>
      <vt:lpstr>Kantoorthema</vt:lpstr>
      <vt:lpstr>1_Kantoorthema</vt:lpstr>
      <vt:lpstr>2_Kantoorthema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Ellen</dc:creator>
  <cp:lastModifiedBy>Leo Bakker</cp:lastModifiedBy>
  <cp:revision>719</cp:revision>
  <cp:lastPrinted>2020-07-13T20:22:58Z</cp:lastPrinted>
  <dcterms:created xsi:type="dcterms:W3CDTF">2013-09-18T11:44:11Z</dcterms:created>
  <dcterms:modified xsi:type="dcterms:W3CDTF">2021-10-05T13:33:26Z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0x010100504FD98B149B0D40AC358CA90BF0C938</vt:lpwstr>
  </property>
</Properties>
</file>